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7" d="100"/>
          <a:sy n="67" d="100"/>
        </p:scale>
        <p:origin x="1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CF899-55F6-4ED6-A9F7-043CA583F55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4A430D0-C7F3-4C58-9D8E-F22A903C2F6F}">
      <dgm:prSet phldrT="[نص]" custT="1"/>
      <dgm:spPr/>
      <dgm:t>
        <a:bodyPr/>
        <a:lstStyle/>
        <a:p>
          <a:pPr rtl="1"/>
          <a:r>
            <a:rPr lang="ar-SA" sz="32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محاور التوافق والاختلاف الدولي في معالجة الأزمة الدولية</a:t>
          </a:r>
          <a:endParaRPr lang="ar-SA" sz="32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AA08390-1259-4569-BA25-028BA95EB7CA}" type="parTrans" cxnId="{4E5612EC-D9C4-4AB7-82C5-7BDA4FB66A95}">
      <dgm:prSet/>
      <dgm:spPr/>
      <dgm:t>
        <a:bodyPr/>
        <a:lstStyle/>
        <a:p>
          <a:pPr rtl="1"/>
          <a:endParaRPr lang="ar-SA"/>
        </a:p>
      </dgm:t>
    </dgm:pt>
    <dgm:pt modelId="{AEA1EE16-2D6B-4763-A527-6456C11781F5}" type="sibTrans" cxnId="{4E5612EC-D9C4-4AB7-82C5-7BDA4FB66A95}">
      <dgm:prSet/>
      <dgm:spPr/>
      <dgm:t>
        <a:bodyPr/>
        <a:lstStyle/>
        <a:p>
          <a:pPr rtl="1"/>
          <a:endParaRPr lang="ar-SA"/>
        </a:p>
      </dgm:t>
    </dgm:pt>
    <dgm:pt modelId="{FB7E5297-C831-4A5A-A827-131AC0F44B40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مقدمة</a:t>
          </a:r>
          <a:endParaRPr lang="ar-SA" sz="2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411163A-9F0F-4F63-8375-CCB3526B4731}" type="parTrans" cxnId="{D75B2B4F-FC5B-4678-9DEE-2294EAB0C9B2}">
      <dgm:prSet/>
      <dgm:spPr/>
      <dgm:t>
        <a:bodyPr/>
        <a:lstStyle/>
        <a:p>
          <a:pPr rtl="1"/>
          <a:endParaRPr lang="ar-SA"/>
        </a:p>
      </dgm:t>
    </dgm:pt>
    <dgm:pt modelId="{07310EF2-EBF0-4296-BE6F-81615E4A70C9}" type="sibTrans" cxnId="{D75B2B4F-FC5B-4678-9DEE-2294EAB0C9B2}">
      <dgm:prSet/>
      <dgm:spPr/>
      <dgm:t>
        <a:bodyPr/>
        <a:lstStyle/>
        <a:p>
          <a:pPr rtl="1"/>
          <a:endParaRPr lang="ar-SA"/>
        </a:p>
      </dgm:t>
    </dgm:pt>
    <dgm:pt modelId="{1C073F5D-7BFA-47A5-B1DE-2C328F3F8B23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الأول</a:t>
          </a:r>
        </a:p>
        <a:p>
          <a:pPr rtl="1"/>
          <a:r>
            <a: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محاور التوافق الدولي</a:t>
          </a:r>
          <a:endParaRPr lang="ar-SA" sz="2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3EE63617-3E02-4A84-8ABD-4DFFC91C85C2}" type="parTrans" cxnId="{7BA35ED9-96AB-479F-BB3E-FF7AEA1F4857}">
      <dgm:prSet/>
      <dgm:spPr/>
      <dgm:t>
        <a:bodyPr/>
        <a:lstStyle/>
        <a:p>
          <a:pPr rtl="1"/>
          <a:endParaRPr lang="ar-SA"/>
        </a:p>
      </dgm:t>
    </dgm:pt>
    <dgm:pt modelId="{E0BB9A94-FC7A-4E11-B348-BB91208EAE46}" type="sibTrans" cxnId="{7BA35ED9-96AB-479F-BB3E-FF7AEA1F4857}">
      <dgm:prSet/>
      <dgm:spPr/>
      <dgm:t>
        <a:bodyPr/>
        <a:lstStyle/>
        <a:p>
          <a:pPr rtl="1"/>
          <a:endParaRPr lang="ar-SA"/>
        </a:p>
      </dgm:t>
    </dgm:pt>
    <dgm:pt modelId="{6F7F837F-8A27-42E8-B47E-F3135BEC9EE2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الثاني</a:t>
          </a:r>
        </a:p>
        <a:p>
          <a:pPr rtl="1"/>
          <a:r>
            <a: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نقاط الاختلاف وتباين محاور الصراع</a:t>
          </a:r>
          <a:endParaRPr lang="ar-SA" sz="2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56ABC1A6-BBE0-4BAE-8254-70A491F89AB9}" type="parTrans" cxnId="{9BBFD132-E470-4990-BCFC-EA273FD10589}">
      <dgm:prSet/>
      <dgm:spPr/>
      <dgm:t>
        <a:bodyPr/>
        <a:lstStyle/>
        <a:p>
          <a:pPr rtl="1"/>
          <a:endParaRPr lang="ar-SA"/>
        </a:p>
      </dgm:t>
    </dgm:pt>
    <dgm:pt modelId="{86907C97-3ED2-4EAF-9F82-2AF0D4098623}" type="sibTrans" cxnId="{9BBFD132-E470-4990-BCFC-EA273FD10589}">
      <dgm:prSet/>
      <dgm:spPr/>
      <dgm:t>
        <a:bodyPr/>
        <a:lstStyle/>
        <a:p>
          <a:pPr rtl="1"/>
          <a:endParaRPr lang="ar-SA"/>
        </a:p>
      </dgm:t>
    </dgm:pt>
    <dgm:pt modelId="{28ADE78C-E455-4607-A536-CE27C9421EC9}">
      <dgm:prSet phldrT="[نص]" custT="1"/>
      <dgm:spPr/>
      <dgm:t>
        <a:bodyPr/>
        <a:lstStyle/>
        <a:p>
          <a:pPr rtl="1"/>
          <a:r>
            <a:rPr lang="ar-SA" sz="28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توصيات</a:t>
          </a:r>
          <a:endParaRPr lang="ar-SA" sz="28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B3DF19C3-E233-4417-AD27-66855482883A}" type="parTrans" cxnId="{6107AC0C-3F2F-4A23-868A-5EAEE598354C}">
      <dgm:prSet/>
      <dgm:spPr/>
      <dgm:t>
        <a:bodyPr/>
        <a:lstStyle/>
        <a:p>
          <a:pPr rtl="1"/>
          <a:endParaRPr lang="ar-SA"/>
        </a:p>
      </dgm:t>
    </dgm:pt>
    <dgm:pt modelId="{C916F1DF-8B7B-4201-8C9B-B3228C181850}" type="sibTrans" cxnId="{6107AC0C-3F2F-4A23-868A-5EAEE598354C}">
      <dgm:prSet/>
      <dgm:spPr/>
      <dgm:t>
        <a:bodyPr/>
        <a:lstStyle/>
        <a:p>
          <a:pPr rtl="1"/>
          <a:endParaRPr lang="ar-SA"/>
        </a:p>
      </dgm:t>
    </dgm:pt>
    <dgm:pt modelId="{B0BC8104-2BEA-4DED-8D90-8305CCA525E8}" type="pres">
      <dgm:prSet presAssocID="{2C2CF899-55F6-4ED6-A9F7-043CA583F55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31AEF73A-5766-4978-A4B4-13A117FC821F}" type="pres">
      <dgm:prSet presAssocID="{04A430D0-C7F3-4C58-9D8E-F22A903C2F6F}" presName="hierRoot1" presStyleCnt="0">
        <dgm:presLayoutVars>
          <dgm:hierBranch val="init"/>
        </dgm:presLayoutVars>
      </dgm:prSet>
      <dgm:spPr/>
    </dgm:pt>
    <dgm:pt modelId="{9E25C15F-F44A-4667-B32A-E36563D6E7FB}" type="pres">
      <dgm:prSet presAssocID="{04A430D0-C7F3-4C58-9D8E-F22A903C2F6F}" presName="rootComposite1" presStyleCnt="0"/>
      <dgm:spPr/>
    </dgm:pt>
    <dgm:pt modelId="{823481F4-4AF8-45E1-9CE5-808A9AF8C534}" type="pres">
      <dgm:prSet presAssocID="{04A430D0-C7F3-4C58-9D8E-F22A903C2F6F}" presName="rootText1" presStyleLbl="node0" presStyleIdx="0" presStyleCnt="1" custScaleX="132086" custScaleY="2313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8D52A63-D0F8-4D1B-8C58-00BD597A8CC4}" type="pres">
      <dgm:prSet presAssocID="{04A430D0-C7F3-4C58-9D8E-F22A903C2F6F}" presName="rootConnector1" presStyleLbl="node1" presStyleIdx="0" presStyleCnt="0"/>
      <dgm:spPr/>
    </dgm:pt>
    <dgm:pt modelId="{39BB9D37-63D2-4C4F-8696-9BB526217C9A}" type="pres">
      <dgm:prSet presAssocID="{04A430D0-C7F3-4C58-9D8E-F22A903C2F6F}" presName="hierChild2" presStyleCnt="0"/>
      <dgm:spPr/>
    </dgm:pt>
    <dgm:pt modelId="{389C44BF-AC0A-4D2D-A83D-0D7B627E3A9D}" type="pres">
      <dgm:prSet presAssocID="{A411163A-9F0F-4F63-8375-CCB3526B4731}" presName="Name66" presStyleLbl="parChTrans1D2" presStyleIdx="0" presStyleCnt="4"/>
      <dgm:spPr/>
    </dgm:pt>
    <dgm:pt modelId="{4542123C-8803-4D5D-AFDF-C3B39096C5BF}" type="pres">
      <dgm:prSet presAssocID="{FB7E5297-C831-4A5A-A827-131AC0F44B40}" presName="hierRoot2" presStyleCnt="0">
        <dgm:presLayoutVars>
          <dgm:hierBranch val="init"/>
        </dgm:presLayoutVars>
      </dgm:prSet>
      <dgm:spPr/>
    </dgm:pt>
    <dgm:pt modelId="{CD6CFD44-0A67-4C99-8D89-77B276A31335}" type="pres">
      <dgm:prSet presAssocID="{FB7E5297-C831-4A5A-A827-131AC0F44B40}" presName="rootComposite" presStyleCnt="0"/>
      <dgm:spPr/>
    </dgm:pt>
    <dgm:pt modelId="{31A8B1DA-3666-4D5B-858E-F297DE44B3F4}" type="pres">
      <dgm:prSet presAssocID="{FB7E5297-C831-4A5A-A827-131AC0F44B40}" presName="rootText" presStyleLbl="node2" presStyleIdx="0" presStyleCnt="4" custScaleX="184540" custScaleY="128116">
        <dgm:presLayoutVars>
          <dgm:chPref val="3"/>
        </dgm:presLayoutVars>
      </dgm:prSet>
      <dgm:spPr/>
    </dgm:pt>
    <dgm:pt modelId="{06240969-583B-45DA-A2D2-1740AEA40684}" type="pres">
      <dgm:prSet presAssocID="{FB7E5297-C831-4A5A-A827-131AC0F44B40}" presName="rootConnector" presStyleLbl="node2" presStyleIdx="0" presStyleCnt="4"/>
      <dgm:spPr/>
    </dgm:pt>
    <dgm:pt modelId="{CE7B3299-2B47-498D-A87A-4BBCFC8D4F45}" type="pres">
      <dgm:prSet presAssocID="{FB7E5297-C831-4A5A-A827-131AC0F44B40}" presName="hierChild4" presStyleCnt="0"/>
      <dgm:spPr/>
    </dgm:pt>
    <dgm:pt modelId="{9E6ED1BE-5378-4117-A11E-FF1DAFD53F08}" type="pres">
      <dgm:prSet presAssocID="{FB7E5297-C831-4A5A-A827-131AC0F44B40}" presName="hierChild5" presStyleCnt="0"/>
      <dgm:spPr/>
    </dgm:pt>
    <dgm:pt modelId="{99B2BCAA-0715-4704-BFE3-F746AA12E582}" type="pres">
      <dgm:prSet presAssocID="{3EE63617-3E02-4A84-8ABD-4DFFC91C85C2}" presName="Name66" presStyleLbl="parChTrans1D2" presStyleIdx="1" presStyleCnt="4"/>
      <dgm:spPr/>
    </dgm:pt>
    <dgm:pt modelId="{67CEF4AA-519B-4106-ADD0-2B757E20CFFE}" type="pres">
      <dgm:prSet presAssocID="{1C073F5D-7BFA-47A5-B1DE-2C328F3F8B23}" presName="hierRoot2" presStyleCnt="0">
        <dgm:presLayoutVars>
          <dgm:hierBranch val="init"/>
        </dgm:presLayoutVars>
      </dgm:prSet>
      <dgm:spPr/>
    </dgm:pt>
    <dgm:pt modelId="{8B9D1FAA-FB38-49D9-A2CF-F9AD8C695A58}" type="pres">
      <dgm:prSet presAssocID="{1C073F5D-7BFA-47A5-B1DE-2C328F3F8B23}" presName="rootComposite" presStyleCnt="0"/>
      <dgm:spPr/>
    </dgm:pt>
    <dgm:pt modelId="{E9D4B542-58BE-4767-9678-3618A9A50B8C}" type="pres">
      <dgm:prSet presAssocID="{1C073F5D-7BFA-47A5-B1DE-2C328F3F8B23}" presName="rootText" presStyleLbl="node2" presStyleIdx="1" presStyleCnt="4" custScaleX="184540" custScaleY="1281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76365A-AA77-4C14-9153-85D808E5329D}" type="pres">
      <dgm:prSet presAssocID="{1C073F5D-7BFA-47A5-B1DE-2C328F3F8B23}" presName="rootConnector" presStyleLbl="node2" presStyleIdx="1" presStyleCnt="4"/>
      <dgm:spPr/>
    </dgm:pt>
    <dgm:pt modelId="{252E4D7F-26AF-4E7C-8C59-8BD6D1DC6069}" type="pres">
      <dgm:prSet presAssocID="{1C073F5D-7BFA-47A5-B1DE-2C328F3F8B23}" presName="hierChild4" presStyleCnt="0"/>
      <dgm:spPr/>
    </dgm:pt>
    <dgm:pt modelId="{FBC4771A-87B9-4205-B2C7-25D1091D9697}" type="pres">
      <dgm:prSet presAssocID="{1C073F5D-7BFA-47A5-B1DE-2C328F3F8B23}" presName="hierChild5" presStyleCnt="0"/>
      <dgm:spPr/>
    </dgm:pt>
    <dgm:pt modelId="{29A4F6E0-5D30-4DA0-872C-2268C9EF36A7}" type="pres">
      <dgm:prSet presAssocID="{56ABC1A6-BBE0-4BAE-8254-70A491F89AB9}" presName="Name66" presStyleLbl="parChTrans1D2" presStyleIdx="2" presStyleCnt="4"/>
      <dgm:spPr/>
    </dgm:pt>
    <dgm:pt modelId="{685DCCC9-F707-444D-9F50-848EEEC6E3E7}" type="pres">
      <dgm:prSet presAssocID="{6F7F837F-8A27-42E8-B47E-F3135BEC9EE2}" presName="hierRoot2" presStyleCnt="0">
        <dgm:presLayoutVars>
          <dgm:hierBranch val="init"/>
        </dgm:presLayoutVars>
      </dgm:prSet>
      <dgm:spPr/>
    </dgm:pt>
    <dgm:pt modelId="{1AECA0D9-2D1A-42F7-B8F6-284ACBE521D9}" type="pres">
      <dgm:prSet presAssocID="{6F7F837F-8A27-42E8-B47E-F3135BEC9EE2}" presName="rootComposite" presStyleCnt="0"/>
      <dgm:spPr/>
    </dgm:pt>
    <dgm:pt modelId="{1190CF41-C2E4-4972-989F-2CE214A79978}" type="pres">
      <dgm:prSet presAssocID="{6F7F837F-8A27-42E8-B47E-F3135BEC9EE2}" presName="rootText" presStyleLbl="node2" presStyleIdx="2" presStyleCnt="4" custScaleX="184540" custScaleY="12811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452E94-F848-41ED-9B28-3DB49B5ECC21}" type="pres">
      <dgm:prSet presAssocID="{6F7F837F-8A27-42E8-B47E-F3135BEC9EE2}" presName="rootConnector" presStyleLbl="node2" presStyleIdx="2" presStyleCnt="4"/>
      <dgm:spPr/>
    </dgm:pt>
    <dgm:pt modelId="{6A9D8A60-F7CA-4740-B87C-32536A9D4B10}" type="pres">
      <dgm:prSet presAssocID="{6F7F837F-8A27-42E8-B47E-F3135BEC9EE2}" presName="hierChild4" presStyleCnt="0"/>
      <dgm:spPr/>
    </dgm:pt>
    <dgm:pt modelId="{9C6C7411-F97E-4E74-B7AF-F6498FC46A54}" type="pres">
      <dgm:prSet presAssocID="{6F7F837F-8A27-42E8-B47E-F3135BEC9EE2}" presName="hierChild5" presStyleCnt="0"/>
      <dgm:spPr/>
    </dgm:pt>
    <dgm:pt modelId="{3788BE1F-F838-48D6-B797-FF108C495AFD}" type="pres">
      <dgm:prSet presAssocID="{B3DF19C3-E233-4417-AD27-66855482883A}" presName="Name66" presStyleLbl="parChTrans1D2" presStyleIdx="3" presStyleCnt="4"/>
      <dgm:spPr/>
    </dgm:pt>
    <dgm:pt modelId="{594FE44D-BC6C-4E54-B2CD-203A2E2BCBF4}" type="pres">
      <dgm:prSet presAssocID="{28ADE78C-E455-4607-A536-CE27C9421EC9}" presName="hierRoot2" presStyleCnt="0">
        <dgm:presLayoutVars>
          <dgm:hierBranch val="init"/>
        </dgm:presLayoutVars>
      </dgm:prSet>
      <dgm:spPr/>
    </dgm:pt>
    <dgm:pt modelId="{1CFD53FD-2BD8-4F13-9A93-2DCD7AA6CE94}" type="pres">
      <dgm:prSet presAssocID="{28ADE78C-E455-4607-A536-CE27C9421EC9}" presName="rootComposite" presStyleCnt="0"/>
      <dgm:spPr/>
    </dgm:pt>
    <dgm:pt modelId="{11B0256C-6663-4CFF-B4E8-26F2998325A3}" type="pres">
      <dgm:prSet presAssocID="{28ADE78C-E455-4607-A536-CE27C9421EC9}" presName="rootText" presStyleLbl="node2" presStyleIdx="3" presStyleCnt="4" custScaleX="184540" custScaleY="128116">
        <dgm:presLayoutVars>
          <dgm:chPref val="3"/>
        </dgm:presLayoutVars>
      </dgm:prSet>
      <dgm:spPr/>
    </dgm:pt>
    <dgm:pt modelId="{309E75C3-DD2D-42A7-A31E-ADF8B96C604A}" type="pres">
      <dgm:prSet presAssocID="{28ADE78C-E455-4607-A536-CE27C9421EC9}" presName="rootConnector" presStyleLbl="node2" presStyleIdx="3" presStyleCnt="4"/>
      <dgm:spPr/>
    </dgm:pt>
    <dgm:pt modelId="{8F2E4588-40E2-436F-9964-A8692A09DA99}" type="pres">
      <dgm:prSet presAssocID="{28ADE78C-E455-4607-A536-CE27C9421EC9}" presName="hierChild4" presStyleCnt="0"/>
      <dgm:spPr/>
    </dgm:pt>
    <dgm:pt modelId="{99239FB4-FCF6-4C6A-BF2B-31882B91345C}" type="pres">
      <dgm:prSet presAssocID="{28ADE78C-E455-4607-A536-CE27C9421EC9}" presName="hierChild5" presStyleCnt="0"/>
      <dgm:spPr/>
    </dgm:pt>
    <dgm:pt modelId="{5A8BF46F-ADB4-4650-B6D4-71C53EE6998F}" type="pres">
      <dgm:prSet presAssocID="{04A430D0-C7F3-4C58-9D8E-F22A903C2F6F}" presName="hierChild3" presStyleCnt="0"/>
      <dgm:spPr/>
    </dgm:pt>
  </dgm:ptLst>
  <dgm:cxnLst>
    <dgm:cxn modelId="{DEDE569C-25D2-4B6A-96AC-1B31C202105B}" type="presOf" srcId="{6F7F837F-8A27-42E8-B47E-F3135BEC9EE2}" destId="{1190CF41-C2E4-4972-989F-2CE214A79978}" srcOrd="0" destOrd="0" presId="urn:microsoft.com/office/officeart/2009/3/layout/HorizontalOrganizationChart"/>
    <dgm:cxn modelId="{FE3B60CE-85DB-45EE-8DA8-794CA785B2A4}" type="presOf" srcId="{1C073F5D-7BFA-47A5-B1DE-2C328F3F8B23}" destId="{E9D4B542-58BE-4767-9678-3618A9A50B8C}" srcOrd="0" destOrd="0" presId="urn:microsoft.com/office/officeart/2009/3/layout/HorizontalOrganizationChart"/>
    <dgm:cxn modelId="{E7F38B3E-4A37-4B49-B33E-B1A013F7BB30}" type="presOf" srcId="{56ABC1A6-BBE0-4BAE-8254-70A491F89AB9}" destId="{29A4F6E0-5D30-4DA0-872C-2268C9EF36A7}" srcOrd="0" destOrd="0" presId="urn:microsoft.com/office/officeart/2009/3/layout/HorizontalOrganizationChart"/>
    <dgm:cxn modelId="{6A8478E4-903D-4927-91A0-3475460C3C61}" type="presOf" srcId="{6F7F837F-8A27-42E8-B47E-F3135BEC9EE2}" destId="{5D452E94-F848-41ED-9B28-3DB49B5ECC21}" srcOrd="1" destOrd="0" presId="urn:microsoft.com/office/officeart/2009/3/layout/HorizontalOrganizationChart"/>
    <dgm:cxn modelId="{88258CBB-7147-4092-AEE6-91BBC8D9CA41}" type="presOf" srcId="{FB7E5297-C831-4A5A-A827-131AC0F44B40}" destId="{31A8B1DA-3666-4D5B-858E-F297DE44B3F4}" srcOrd="0" destOrd="0" presId="urn:microsoft.com/office/officeart/2009/3/layout/HorizontalOrganizationChart"/>
    <dgm:cxn modelId="{77EC198E-833A-4EF1-9934-D16185A8ED57}" type="presOf" srcId="{FB7E5297-C831-4A5A-A827-131AC0F44B40}" destId="{06240969-583B-45DA-A2D2-1740AEA40684}" srcOrd="1" destOrd="0" presId="urn:microsoft.com/office/officeart/2009/3/layout/HorizontalOrganizationChart"/>
    <dgm:cxn modelId="{7BA35ED9-96AB-479F-BB3E-FF7AEA1F4857}" srcId="{04A430D0-C7F3-4C58-9D8E-F22A903C2F6F}" destId="{1C073F5D-7BFA-47A5-B1DE-2C328F3F8B23}" srcOrd="1" destOrd="0" parTransId="{3EE63617-3E02-4A84-8ABD-4DFFC91C85C2}" sibTransId="{E0BB9A94-FC7A-4E11-B348-BB91208EAE46}"/>
    <dgm:cxn modelId="{D7A51D5A-90D1-47E9-A783-069143441AAA}" type="presOf" srcId="{04A430D0-C7F3-4C58-9D8E-F22A903C2F6F}" destId="{78D52A63-D0F8-4D1B-8C58-00BD597A8CC4}" srcOrd="1" destOrd="0" presId="urn:microsoft.com/office/officeart/2009/3/layout/HorizontalOrganizationChart"/>
    <dgm:cxn modelId="{CD841039-A826-4025-8D9F-C5F1B0A91D26}" type="presOf" srcId="{B3DF19C3-E233-4417-AD27-66855482883A}" destId="{3788BE1F-F838-48D6-B797-FF108C495AFD}" srcOrd="0" destOrd="0" presId="urn:microsoft.com/office/officeart/2009/3/layout/HorizontalOrganizationChart"/>
    <dgm:cxn modelId="{3A4600E3-36FB-4809-918B-4C334EEB8DBB}" type="presOf" srcId="{28ADE78C-E455-4607-A536-CE27C9421EC9}" destId="{309E75C3-DD2D-42A7-A31E-ADF8B96C604A}" srcOrd="1" destOrd="0" presId="urn:microsoft.com/office/officeart/2009/3/layout/HorizontalOrganizationChart"/>
    <dgm:cxn modelId="{E00432DD-BEC9-49B6-AC1C-88F660997E22}" type="presOf" srcId="{2C2CF899-55F6-4ED6-A9F7-043CA583F551}" destId="{B0BC8104-2BEA-4DED-8D90-8305CCA525E8}" srcOrd="0" destOrd="0" presId="urn:microsoft.com/office/officeart/2009/3/layout/HorizontalOrganizationChart"/>
    <dgm:cxn modelId="{4E5612EC-D9C4-4AB7-82C5-7BDA4FB66A95}" srcId="{2C2CF899-55F6-4ED6-A9F7-043CA583F551}" destId="{04A430D0-C7F3-4C58-9D8E-F22A903C2F6F}" srcOrd="0" destOrd="0" parTransId="{3AA08390-1259-4569-BA25-028BA95EB7CA}" sibTransId="{AEA1EE16-2D6B-4763-A527-6456C11781F5}"/>
    <dgm:cxn modelId="{6D37942A-2C76-49E9-B683-ABD535D76C07}" type="presOf" srcId="{A411163A-9F0F-4F63-8375-CCB3526B4731}" destId="{389C44BF-AC0A-4D2D-A83D-0D7B627E3A9D}" srcOrd="0" destOrd="0" presId="urn:microsoft.com/office/officeart/2009/3/layout/HorizontalOrganizationChart"/>
    <dgm:cxn modelId="{D75B2B4F-FC5B-4678-9DEE-2294EAB0C9B2}" srcId="{04A430D0-C7F3-4C58-9D8E-F22A903C2F6F}" destId="{FB7E5297-C831-4A5A-A827-131AC0F44B40}" srcOrd="0" destOrd="0" parTransId="{A411163A-9F0F-4F63-8375-CCB3526B4731}" sibTransId="{07310EF2-EBF0-4296-BE6F-81615E4A70C9}"/>
    <dgm:cxn modelId="{FEB2A4F3-7DFE-4AC3-BC50-93B788410CB2}" type="presOf" srcId="{1C073F5D-7BFA-47A5-B1DE-2C328F3F8B23}" destId="{5C76365A-AA77-4C14-9153-85D808E5329D}" srcOrd="1" destOrd="0" presId="urn:microsoft.com/office/officeart/2009/3/layout/HorizontalOrganizationChart"/>
    <dgm:cxn modelId="{5ED8990F-FA99-40DF-BA6D-B6AF37F7CFD0}" type="presOf" srcId="{28ADE78C-E455-4607-A536-CE27C9421EC9}" destId="{11B0256C-6663-4CFF-B4E8-26F2998325A3}" srcOrd="0" destOrd="0" presId="urn:microsoft.com/office/officeart/2009/3/layout/HorizontalOrganizationChart"/>
    <dgm:cxn modelId="{AFB0D684-81D7-4F21-AB0E-45EE0E4A8C8A}" type="presOf" srcId="{3EE63617-3E02-4A84-8ABD-4DFFC91C85C2}" destId="{99B2BCAA-0715-4704-BFE3-F746AA12E582}" srcOrd="0" destOrd="0" presId="urn:microsoft.com/office/officeart/2009/3/layout/HorizontalOrganizationChart"/>
    <dgm:cxn modelId="{6107AC0C-3F2F-4A23-868A-5EAEE598354C}" srcId="{04A430D0-C7F3-4C58-9D8E-F22A903C2F6F}" destId="{28ADE78C-E455-4607-A536-CE27C9421EC9}" srcOrd="3" destOrd="0" parTransId="{B3DF19C3-E233-4417-AD27-66855482883A}" sibTransId="{C916F1DF-8B7B-4201-8C9B-B3228C181850}"/>
    <dgm:cxn modelId="{FA7EB38C-C6BB-475C-B5A7-70F313275A44}" type="presOf" srcId="{04A430D0-C7F3-4C58-9D8E-F22A903C2F6F}" destId="{823481F4-4AF8-45E1-9CE5-808A9AF8C534}" srcOrd="0" destOrd="0" presId="urn:microsoft.com/office/officeart/2009/3/layout/HorizontalOrganizationChart"/>
    <dgm:cxn modelId="{9BBFD132-E470-4990-BCFC-EA273FD10589}" srcId="{04A430D0-C7F3-4C58-9D8E-F22A903C2F6F}" destId="{6F7F837F-8A27-42E8-B47E-F3135BEC9EE2}" srcOrd="2" destOrd="0" parTransId="{56ABC1A6-BBE0-4BAE-8254-70A491F89AB9}" sibTransId="{86907C97-3ED2-4EAF-9F82-2AF0D4098623}"/>
    <dgm:cxn modelId="{36CDE4C8-A1D0-4676-85A2-C1612AF20B05}" type="presParOf" srcId="{B0BC8104-2BEA-4DED-8D90-8305CCA525E8}" destId="{31AEF73A-5766-4978-A4B4-13A117FC821F}" srcOrd="0" destOrd="0" presId="urn:microsoft.com/office/officeart/2009/3/layout/HorizontalOrganizationChart"/>
    <dgm:cxn modelId="{EA9A3A0A-A2ED-45E9-B565-8A7A29EE1F8E}" type="presParOf" srcId="{31AEF73A-5766-4978-A4B4-13A117FC821F}" destId="{9E25C15F-F44A-4667-B32A-E36563D6E7FB}" srcOrd="0" destOrd="0" presId="urn:microsoft.com/office/officeart/2009/3/layout/HorizontalOrganizationChart"/>
    <dgm:cxn modelId="{4BD5B117-1868-4D2E-A212-CBC5930E9CF9}" type="presParOf" srcId="{9E25C15F-F44A-4667-B32A-E36563D6E7FB}" destId="{823481F4-4AF8-45E1-9CE5-808A9AF8C534}" srcOrd="0" destOrd="0" presId="urn:microsoft.com/office/officeart/2009/3/layout/HorizontalOrganizationChart"/>
    <dgm:cxn modelId="{25BE7727-C404-4900-89B4-E2C705FF9679}" type="presParOf" srcId="{9E25C15F-F44A-4667-B32A-E36563D6E7FB}" destId="{78D52A63-D0F8-4D1B-8C58-00BD597A8CC4}" srcOrd="1" destOrd="0" presId="urn:microsoft.com/office/officeart/2009/3/layout/HorizontalOrganizationChart"/>
    <dgm:cxn modelId="{DFD6A9F0-502D-4378-9892-163A16BF3FDB}" type="presParOf" srcId="{31AEF73A-5766-4978-A4B4-13A117FC821F}" destId="{39BB9D37-63D2-4C4F-8696-9BB526217C9A}" srcOrd="1" destOrd="0" presId="urn:microsoft.com/office/officeart/2009/3/layout/HorizontalOrganizationChart"/>
    <dgm:cxn modelId="{2D806122-A17B-45F8-AC4F-C44A838A8E0F}" type="presParOf" srcId="{39BB9D37-63D2-4C4F-8696-9BB526217C9A}" destId="{389C44BF-AC0A-4D2D-A83D-0D7B627E3A9D}" srcOrd="0" destOrd="0" presId="urn:microsoft.com/office/officeart/2009/3/layout/HorizontalOrganizationChart"/>
    <dgm:cxn modelId="{4C79D446-229D-4E7D-A34D-7C9E937A602D}" type="presParOf" srcId="{39BB9D37-63D2-4C4F-8696-9BB526217C9A}" destId="{4542123C-8803-4D5D-AFDF-C3B39096C5BF}" srcOrd="1" destOrd="0" presId="urn:microsoft.com/office/officeart/2009/3/layout/HorizontalOrganizationChart"/>
    <dgm:cxn modelId="{072818C9-F72D-4F85-AB67-CA3D7D30F50A}" type="presParOf" srcId="{4542123C-8803-4D5D-AFDF-C3B39096C5BF}" destId="{CD6CFD44-0A67-4C99-8D89-77B276A31335}" srcOrd="0" destOrd="0" presId="urn:microsoft.com/office/officeart/2009/3/layout/HorizontalOrganizationChart"/>
    <dgm:cxn modelId="{B02A25DC-0B82-447A-B37B-AA28EAEF2496}" type="presParOf" srcId="{CD6CFD44-0A67-4C99-8D89-77B276A31335}" destId="{31A8B1DA-3666-4D5B-858E-F297DE44B3F4}" srcOrd="0" destOrd="0" presId="urn:microsoft.com/office/officeart/2009/3/layout/HorizontalOrganizationChart"/>
    <dgm:cxn modelId="{9007F62B-D1A3-4AC2-B989-76BB51D4894E}" type="presParOf" srcId="{CD6CFD44-0A67-4C99-8D89-77B276A31335}" destId="{06240969-583B-45DA-A2D2-1740AEA40684}" srcOrd="1" destOrd="0" presId="urn:microsoft.com/office/officeart/2009/3/layout/HorizontalOrganizationChart"/>
    <dgm:cxn modelId="{F0FF148B-DE6B-4F95-B21B-3E001190F644}" type="presParOf" srcId="{4542123C-8803-4D5D-AFDF-C3B39096C5BF}" destId="{CE7B3299-2B47-498D-A87A-4BBCFC8D4F45}" srcOrd="1" destOrd="0" presId="urn:microsoft.com/office/officeart/2009/3/layout/HorizontalOrganizationChart"/>
    <dgm:cxn modelId="{B3474079-42D4-46D0-9080-9AD83734CA2B}" type="presParOf" srcId="{4542123C-8803-4D5D-AFDF-C3B39096C5BF}" destId="{9E6ED1BE-5378-4117-A11E-FF1DAFD53F08}" srcOrd="2" destOrd="0" presId="urn:microsoft.com/office/officeart/2009/3/layout/HorizontalOrganizationChart"/>
    <dgm:cxn modelId="{6E46F7AC-4157-4F71-9079-9A3C12F19BC8}" type="presParOf" srcId="{39BB9D37-63D2-4C4F-8696-9BB526217C9A}" destId="{99B2BCAA-0715-4704-BFE3-F746AA12E582}" srcOrd="2" destOrd="0" presId="urn:microsoft.com/office/officeart/2009/3/layout/HorizontalOrganizationChart"/>
    <dgm:cxn modelId="{66E1BB2B-592B-4EF9-9DEC-FBF5E27C19FC}" type="presParOf" srcId="{39BB9D37-63D2-4C4F-8696-9BB526217C9A}" destId="{67CEF4AA-519B-4106-ADD0-2B757E20CFFE}" srcOrd="3" destOrd="0" presId="urn:microsoft.com/office/officeart/2009/3/layout/HorizontalOrganizationChart"/>
    <dgm:cxn modelId="{8753404F-27C9-406F-82E6-3DACF4D760FD}" type="presParOf" srcId="{67CEF4AA-519B-4106-ADD0-2B757E20CFFE}" destId="{8B9D1FAA-FB38-49D9-A2CF-F9AD8C695A58}" srcOrd="0" destOrd="0" presId="urn:microsoft.com/office/officeart/2009/3/layout/HorizontalOrganizationChart"/>
    <dgm:cxn modelId="{98798BFC-CE51-42D6-A85B-5FBE91667F7B}" type="presParOf" srcId="{8B9D1FAA-FB38-49D9-A2CF-F9AD8C695A58}" destId="{E9D4B542-58BE-4767-9678-3618A9A50B8C}" srcOrd="0" destOrd="0" presId="urn:microsoft.com/office/officeart/2009/3/layout/HorizontalOrganizationChart"/>
    <dgm:cxn modelId="{6083BE38-8080-4F7F-AFFC-33D7BE078A9A}" type="presParOf" srcId="{8B9D1FAA-FB38-49D9-A2CF-F9AD8C695A58}" destId="{5C76365A-AA77-4C14-9153-85D808E5329D}" srcOrd="1" destOrd="0" presId="urn:microsoft.com/office/officeart/2009/3/layout/HorizontalOrganizationChart"/>
    <dgm:cxn modelId="{DAA34E2A-4BF9-44FA-B3B2-1266A28F3286}" type="presParOf" srcId="{67CEF4AA-519B-4106-ADD0-2B757E20CFFE}" destId="{252E4D7F-26AF-4E7C-8C59-8BD6D1DC6069}" srcOrd="1" destOrd="0" presId="urn:microsoft.com/office/officeart/2009/3/layout/HorizontalOrganizationChart"/>
    <dgm:cxn modelId="{51E0B8C8-393E-4F1C-880D-431367182F3B}" type="presParOf" srcId="{67CEF4AA-519B-4106-ADD0-2B757E20CFFE}" destId="{FBC4771A-87B9-4205-B2C7-25D1091D9697}" srcOrd="2" destOrd="0" presId="urn:microsoft.com/office/officeart/2009/3/layout/HorizontalOrganizationChart"/>
    <dgm:cxn modelId="{81A9EBA3-DC01-4520-BDDA-01D2C7B9D903}" type="presParOf" srcId="{39BB9D37-63D2-4C4F-8696-9BB526217C9A}" destId="{29A4F6E0-5D30-4DA0-872C-2268C9EF36A7}" srcOrd="4" destOrd="0" presId="urn:microsoft.com/office/officeart/2009/3/layout/HorizontalOrganizationChart"/>
    <dgm:cxn modelId="{1D79CC75-9D9E-4E23-ABCA-C8A62C7AF631}" type="presParOf" srcId="{39BB9D37-63D2-4C4F-8696-9BB526217C9A}" destId="{685DCCC9-F707-444D-9F50-848EEEC6E3E7}" srcOrd="5" destOrd="0" presId="urn:microsoft.com/office/officeart/2009/3/layout/HorizontalOrganizationChart"/>
    <dgm:cxn modelId="{1AE17C0B-39A6-4B7D-AB30-F103B4EF3B4A}" type="presParOf" srcId="{685DCCC9-F707-444D-9F50-848EEEC6E3E7}" destId="{1AECA0D9-2D1A-42F7-B8F6-284ACBE521D9}" srcOrd="0" destOrd="0" presId="urn:microsoft.com/office/officeart/2009/3/layout/HorizontalOrganizationChart"/>
    <dgm:cxn modelId="{8B7FEA17-E5BF-47A0-B056-B1F69BA6A47D}" type="presParOf" srcId="{1AECA0D9-2D1A-42F7-B8F6-284ACBE521D9}" destId="{1190CF41-C2E4-4972-989F-2CE214A79978}" srcOrd="0" destOrd="0" presId="urn:microsoft.com/office/officeart/2009/3/layout/HorizontalOrganizationChart"/>
    <dgm:cxn modelId="{A3629731-C81D-4295-B5B7-D86BBFD39434}" type="presParOf" srcId="{1AECA0D9-2D1A-42F7-B8F6-284ACBE521D9}" destId="{5D452E94-F848-41ED-9B28-3DB49B5ECC21}" srcOrd="1" destOrd="0" presId="urn:microsoft.com/office/officeart/2009/3/layout/HorizontalOrganizationChart"/>
    <dgm:cxn modelId="{852BA531-881F-450E-B97B-4FDA98CFC047}" type="presParOf" srcId="{685DCCC9-F707-444D-9F50-848EEEC6E3E7}" destId="{6A9D8A60-F7CA-4740-B87C-32536A9D4B10}" srcOrd="1" destOrd="0" presId="urn:microsoft.com/office/officeart/2009/3/layout/HorizontalOrganizationChart"/>
    <dgm:cxn modelId="{AC6EF239-15C3-4518-876C-BF194095230B}" type="presParOf" srcId="{685DCCC9-F707-444D-9F50-848EEEC6E3E7}" destId="{9C6C7411-F97E-4E74-B7AF-F6498FC46A54}" srcOrd="2" destOrd="0" presId="urn:microsoft.com/office/officeart/2009/3/layout/HorizontalOrganizationChart"/>
    <dgm:cxn modelId="{54FD16FF-97DC-40AD-8BF8-49B844CD11D9}" type="presParOf" srcId="{39BB9D37-63D2-4C4F-8696-9BB526217C9A}" destId="{3788BE1F-F838-48D6-B797-FF108C495AFD}" srcOrd="6" destOrd="0" presId="urn:microsoft.com/office/officeart/2009/3/layout/HorizontalOrganizationChart"/>
    <dgm:cxn modelId="{384D5352-AA1F-4A47-A7AB-FDCA1FF0A363}" type="presParOf" srcId="{39BB9D37-63D2-4C4F-8696-9BB526217C9A}" destId="{594FE44D-BC6C-4E54-B2CD-203A2E2BCBF4}" srcOrd="7" destOrd="0" presId="urn:microsoft.com/office/officeart/2009/3/layout/HorizontalOrganizationChart"/>
    <dgm:cxn modelId="{47D7F7AB-C24F-475A-B74B-603FD50ECCA7}" type="presParOf" srcId="{594FE44D-BC6C-4E54-B2CD-203A2E2BCBF4}" destId="{1CFD53FD-2BD8-4F13-9A93-2DCD7AA6CE94}" srcOrd="0" destOrd="0" presId="urn:microsoft.com/office/officeart/2009/3/layout/HorizontalOrganizationChart"/>
    <dgm:cxn modelId="{1C1BA12D-9ED9-481C-8E08-D1592AFF9A50}" type="presParOf" srcId="{1CFD53FD-2BD8-4F13-9A93-2DCD7AA6CE94}" destId="{11B0256C-6663-4CFF-B4E8-26F2998325A3}" srcOrd="0" destOrd="0" presId="urn:microsoft.com/office/officeart/2009/3/layout/HorizontalOrganizationChart"/>
    <dgm:cxn modelId="{A9A5B110-1F74-4D0D-A1EE-FC8D430F592C}" type="presParOf" srcId="{1CFD53FD-2BD8-4F13-9A93-2DCD7AA6CE94}" destId="{309E75C3-DD2D-42A7-A31E-ADF8B96C604A}" srcOrd="1" destOrd="0" presId="urn:microsoft.com/office/officeart/2009/3/layout/HorizontalOrganizationChart"/>
    <dgm:cxn modelId="{727F8A90-0B3F-473B-8B58-7C1BBCC55E8B}" type="presParOf" srcId="{594FE44D-BC6C-4E54-B2CD-203A2E2BCBF4}" destId="{8F2E4588-40E2-436F-9964-A8692A09DA99}" srcOrd="1" destOrd="0" presId="urn:microsoft.com/office/officeart/2009/3/layout/HorizontalOrganizationChart"/>
    <dgm:cxn modelId="{1C346359-0033-4F84-83C2-27D4DA453EF5}" type="presParOf" srcId="{594FE44D-BC6C-4E54-B2CD-203A2E2BCBF4}" destId="{99239FB4-FCF6-4C6A-BF2B-31882B91345C}" srcOrd="2" destOrd="0" presId="urn:microsoft.com/office/officeart/2009/3/layout/HorizontalOrganizationChart"/>
    <dgm:cxn modelId="{2CB29E91-13A0-4DC5-B2AB-809D41935C07}" type="presParOf" srcId="{31AEF73A-5766-4978-A4B4-13A117FC821F}" destId="{5A8BF46F-ADB4-4650-B6D4-71C53EE6998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CF899-55F6-4ED6-A9F7-043CA583F55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4A430D0-C7F3-4C58-9D8E-F22A903C2F6F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الأول</a:t>
          </a:r>
        </a:p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محاور التوافق الدولي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AA08390-1259-4569-BA25-028BA95EB7CA}" type="parTrans" cxnId="{4E5612EC-D9C4-4AB7-82C5-7BDA4FB66A95}">
      <dgm:prSet/>
      <dgm:spPr/>
      <dgm:t>
        <a:bodyPr/>
        <a:lstStyle/>
        <a:p>
          <a:pPr rtl="1"/>
          <a:endParaRPr lang="ar-SA"/>
        </a:p>
      </dgm:t>
    </dgm:pt>
    <dgm:pt modelId="{AEA1EE16-2D6B-4763-A527-6456C11781F5}" type="sibTrans" cxnId="{4E5612EC-D9C4-4AB7-82C5-7BDA4FB66A95}">
      <dgm:prSet/>
      <dgm:spPr/>
      <dgm:t>
        <a:bodyPr/>
        <a:lstStyle/>
        <a:p>
          <a:pPr rtl="1"/>
          <a:endParaRPr lang="ar-SA"/>
        </a:p>
      </dgm:t>
    </dgm:pt>
    <dgm:pt modelId="{FB7E5297-C831-4A5A-A827-131AC0F44B40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أولاً: استنزاف أطراف الصراع الداخلي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411163A-9F0F-4F63-8375-CCB3526B4731}" type="parTrans" cxnId="{D75B2B4F-FC5B-4678-9DEE-2294EAB0C9B2}">
      <dgm:prSet/>
      <dgm:spPr/>
      <dgm:t>
        <a:bodyPr/>
        <a:lstStyle/>
        <a:p>
          <a:pPr rtl="1"/>
          <a:endParaRPr lang="ar-SA"/>
        </a:p>
      </dgm:t>
    </dgm:pt>
    <dgm:pt modelId="{07310EF2-EBF0-4296-BE6F-81615E4A70C9}" type="sibTrans" cxnId="{D75B2B4F-FC5B-4678-9DEE-2294EAB0C9B2}">
      <dgm:prSet/>
      <dgm:spPr/>
      <dgm:t>
        <a:bodyPr/>
        <a:lstStyle/>
        <a:p>
          <a:pPr rtl="1"/>
          <a:endParaRPr lang="ar-SA"/>
        </a:p>
      </dgm:t>
    </dgm:pt>
    <dgm:pt modelId="{1C073F5D-7BFA-47A5-B1DE-2C328F3F8B23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ثانياً: "محاربة الإرهاب" عبر سياستي التهجير المنظم وتأجيج الصراع البيني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EE63617-3E02-4A84-8ABD-4DFFC91C85C2}" type="parTrans" cxnId="{7BA35ED9-96AB-479F-BB3E-FF7AEA1F4857}">
      <dgm:prSet/>
      <dgm:spPr/>
      <dgm:t>
        <a:bodyPr/>
        <a:lstStyle/>
        <a:p>
          <a:pPr rtl="1"/>
          <a:endParaRPr lang="ar-SA"/>
        </a:p>
      </dgm:t>
    </dgm:pt>
    <dgm:pt modelId="{E0BB9A94-FC7A-4E11-B348-BB91208EAE46}" type="sibTrans" cxnId="{7BA35ED9-96AB-479F-BB3E-FF7AEA1F4857}">
      <dgm:prSet/>
      <dgm:spPr/>
      <dgm:t>
        <a:bodyPr/>
        <a:lstStyle/>
        <a:p>
          <a:pPr rtl="1"/>
          <a:endParaRPr lang="ar-SA"/>
        </a:p>
      </dgm:t>
    </dgm:pt>
    <dgm:pt modelId="{6F7F837F-8A27-42E8-B47E-F3135BEC9EE2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ثالثاً: تنسيق آليات تحديد الأهداف وشن العمليات المشتركة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6ABC1A6-BBE0-4BAE-8254-70A491F89AB9}" type="parTrans" cxnId="{9BBFD132-E470-4990-BCFC-EA273FD10589}">
      <dgm:prSet/>
      <dgm:spPr/>
      <dgm:t>
        <a:bodyPr/>
        <a:lstStyle/>
        <a:p>
          <a:pPr rtl="1"/>
          <a:endParaRPr lang="ar-SA"/>
        </a:p>
      </dgm:t>
    </dgm:pt>
    <dgm:pt modelId="{86907C97-3ED2-4EAF-9F82-2AF0D4098623}" type="sibTrans" cxnId="{9BBFD132-E470-4990-BCFC-EA273FD10589}">
      <dgm:prSet/>
      <dgm:spPr/>
      <dgm:t>
        <a:bodyPr/>
        <a:lstStyle/>
        <a:p>
          <a:pPr rtl="1"/>
          <a:endParaRPr lang="ar-SA"/>
        </a:p>
      </dgm:t>
    </dgm:pt>
    <dgm:pt modelId="{28ADE78C-E455-4607-A536-CE27C9421EC9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رابعاً: ضبط الحدود بهدف تطويق الأزمة السورية ومنع امتدادها إلى دول الجوار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3DF19C3-E233-4417-AD27-66855482883A}" type="parTrans" cxnId="{6107AC0C-3F2F-4A23-868A-5EAEE598354C}">
      <dgm:prSet/>
      <dgm:spPr/>
      <dgm:t>
        <a:bodyPr/>
        <a:lstStyle/>
        <a:p>
          <a:pPr rtl="1"/>
          <a:endParaRPr lang="ar-SA"/>
        </a:p>
      </dgm:t>
    </dgm:pt>
    <dgm:pt modelId="{C916F1DF-8B7B-4201-8C9B-B3228C181850}" type="sibTrans" cxnId="{6107AC0C-3F2F-4A23-868A-5EAEE598354C}">
      <dgm:prSet/>
      <dgm:spPr/>
      <dgm:t>
        <a:bodyPr/>
        <a:lstStyle/>
        <a:p>
          <a:pPr rtl="1"/>
          <a:endParaRPr lang="ar-SA"/>
        </a:p>
      </dgm:t>
    </dgm:pt>
    <dgm:pt modelId="{E7C1EF5F-7CEE-4880-B23B-F9D2193EC013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خامساً: اقتسام مناطق النفوذ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7275BE5-0396-4052-B5C5-1A4DA4041988}" type="parTrans" cxnId="{3EFE60C7-D216-4715-9A9E-4D527E4EF371}">
      <dgm:prSet/>
      <dgm:spPr/>
      <dgm:t>
        <a:bodyPr/>
        <a:lstStyle/>
        <a:p>
          <a:pPr rtl="1"/>
          <a:endParaRPr lang="ar-SA"/>
        </a:p>
      </dgm:t>
    </dgm:pt>
    <dgm:pt modelId="{524D8747-ED58-4783-97C9-F928750B4580}" type="sibTrans" cxnId="{3EFE60C7-D216-4715-9A9E-4D527E4EF371}">
      <dgm:prSet/>
      <dgm:spPr/>
      <dgm:t>
        <a:bodyPr/>
        <a:lstStyle/>
        <a:p>
          <a:pPr rtl="1"/>
          <a:endParaRPr lang="ar-SA"/>
        </a:p>
      </dgm:t>
    </dgm:pt>
    <dgm:pt modelId="{B0BC8104-2BEA-4DED-8D90-8305CCA525E8}" type="pres">
      <dgm:prSet presAssocID="{2C2CF899-55F6-4ED6-A9F7-043CA583F55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31AEF73A-5766-4978-A4B4-13A117FC821F}" type="pres">
      <dgm:prSet presAssocID="{04A430D0-C7F3-4C58-9D8E-F22A903C2F6F}" presName="hierRoot1" presStyleCnt="0">
        <dgm:presLayoutVars>
          <dgm:hierBranch val="init"/>
        </dgm:presLayoutVars>
      </dgm:prSet>
      <dgm:spPr/>
    </dgm:pt>
    <dgm:pt modelId="{9E25C15F-F44A-4667-B32A-E36563D6E7FB}" type="pres">
      <dgm:prSet presAssocID="{04A430D0-C7F3-4C58-9D8E-F22A903C2F6F}" presName="rootComposite1" presStyleCnt="0"/>
      <dgm:spPr/>
    </dgm:pt>
    <dgm:pt modelId="{823481F4-4AF8-45E1-9CE5-808A9AF8C534}" type="pres">
      <dgm:prSet presAssocID="{04A430D0-C7F3-4C58-9D8E-F22A903C2F6F}" presName="rootText1" presStyleLbl="node0" presStyleIdx="0" presStyleCnt="1" custScaleY="18006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8D52A63-D0F8-4D1B-8C58-00BD597A8CC4}" type="pres">
      <dgm:prSet presAssocID="{04A430D0-C7F3-4C58-9D8E-F22A903C2F6F}" presName="rootConnector1" presStyleLbl="node1" presStyleIdx="0" presStyleCnt="0"/>
      <dgm:spPr/>
    </dgm:pt>
    <dgm:pt modelId="{39BB9D37-63D2-4C4F-8696-9BB526217C9A}" type="pres">
      <dgm:prSet presAssocID="{04A430D0-C7F3-4C58-9D8E-F22A903C2F6F}" presName="hierChild2" presStyleCnt="0"/>
      <dgm:spPr/>
    </dgm:pt>
    <dgm:pt modelId="{389C44BF-AC0A-4D2D-A83D-0D7B627E3A9D}" type="pres">
      <dgm:prSet presAssocID="{A411163A-9F0F-4F63-8375-CCB3526B4731}" presName="Name66" presStyleLbl="parChTrans1D2" presStyleIdx="0" presStyleCnt="5"/>
      <dgm:spPr/>
    </dgm:pt>
    <dgm:pt modelId="{4542123C-8803-4D5D-AFDF-C3B39096C5BF}" type="pres">
      <dgm:prSet presAssocID="{FB7E5297-C831-4A5A-A827-131AC0F44B40}" presName="hierRoot2" presStyleCnt="0">
        <dgm:presLayoutVars>
          <dgm:hierBranch val="init"/>
        </dgm:presLayoutVars>
      </dgm:prSet>
      <dgm:spPr/>
    </dgm:pt>
    <dgm:pt modelId="{CD6CFD44-0A67-4C99-8D89-77B276A31335}" type="pres">
      <dgm:prSet presAssocID="{FB7E5297-C831-4A5A-A827-131AC0F44B40}" presName="rootComposite" presStyleCnt="0"/>
      <dgm:spPr/>
    </dgm:pt>
    <dgm:pt modelId="{31A8B1DA-3666-4D5B-858E-F297DE44B3F4}" type="pres">
      <dgm:prSet presAssocID="{FB7E5297-C831-4A5A-A827-131AC0F44B40}" presName="rootText" presStyleLbl="node2" presStyleIdx="0" presStyleCnt="5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240969-583B-45DA-A2D2-1740AEA40684}" type="pres">
      <dgm:prSet presAssocID="{FB7E5297-C831-4A5A-A827-131AC0F44B40}" presName="rootConnector" presStyleLbl="node2" presStyleIdx="0" presStyleCnt="5"/>
      <dgm:spPr/>
    </dgm:pt>
    <dgm:pt modelId="{CE7B3299-2B47-498D-A87A-4BBCFC8D4F45}" type="pres">
      <dgm:prSet presAssocID="{FB7E5297-C831-4A5A-A827-131AC0F44B40}" presName="hierChild4" presStyleCnt="0"/>
      <dgm:spPr/>
    </dgm:pt>
    <dgm:pt modelId="{9E6ED1BE-5378-4117-A11E-FF1DAFD53F08}" type="pres">
      <dgm:prSet presAssocID="{FB7E5297-C831-4A5A-A827-131AC0F44B40}" presName="hierChild5" presStyleCnt="0"/>
      <dgm:spPr/>
    </dgm:pt>
    <dgm:pt modelId="{99B2BCAA-0715-4704-BFE3-F746AA12E582}" type="pres">
      <dgm:prSet presAssocID="{3EE63617-3E02-4A84-8ABD-4DFFC91C85C2}" presName="Name66" presStyleLbl="parChTrans1D2" presStyleIdx="1" presStyleCnt="5"/>
      <dgm:spPr/>
    </dgm:pt>
    <dgm:pt modelId="{67CEF4AA-519B-4106-ADD0-2B757E20CFFE}" type="pres">
      <dgm:prSet presAssocID="{1C073F5D-7BFA-47A5-B1DE-2C328F3F8B23}" presName="hierRoot2" presStyleCnt="0">
        <dgm:presLayoutVars>
          <dgm:hierBranch val="init"/>
        </dgm:presLayoutVars>
      </dgm:prSet>
      <dgm:spPr/>
    </dgm:pt>
    <dgm:pt modelId="{8B9D1FAA-FB38-49D9-A2CF-F9AD8C695A58}" type="pres">
      <dgm:prSet presAssocID="{1C073F5D-7BFA-47A5-B1DE-2C328F3F8B23}" presName="rootComposite" presStyleCnt="0"/>
      <dgm:spPr/>
    </dgm:pt>
    <dgm:pt modelId="{E9D4B542-58BE-4767-9678-3618A9A50B8C}" type="pres">
      <dgm:prSet presAssocID="{1C073F5D-7BFA-47A5-B1DE-2C328F3F8B23}" presName="rootText" presStyleLbl="node2" presStyleIdx="1" presStyleCnt="5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76365A-AA77-4C14-9153-85D808E5329D}" type="pres">
      <dgm:prSet presAssocID="{1C073F5D-7BFA-47A5-B1DE-2C328F3F8B23}" presName="rootConnector" presStyleLbl="node2" presStyleIdx="1" presStyleCnt="5"/>
      <dgm:spPr/>
    </dgm:pt>
    <dgm:pt modelId="{252E4D7F-26AF-4E7C-8C59-8BD6D1DC6069}" type="pres">
      <dgm:prSet presAssocID="{1C073F5D-7BFA-47A5-B1DE-2C328F3F8B23}" presName="hierChild4" presStyleCnt="0"/>
      <dgm:spPr/>
    </dgm:pt>
    <dgm:pt modelId="{FBC4771A-87B9-4205-B2C7-25D1091D9697}" type="pres">
      <dgm:prSet presAssocID="{1C073F5D-7BFA-47A5-B1DE-2C328F3F8B23}" presName="hierChild5" presStyleCnt="0"/>
      <dgm:spPr/>
    </dgm:pt>
    <dgm:pt modelId="{29A4F6E0-5D30-4DA0-872C-2268C9EF36A7}" type="pres">
      <dgm:prSet presAssocID="{56ABC1A6-BBE0-4BAE-8254-70A491F89AB9}" presName="Name66" presStyleLbl="parChTrans1D2" presStyleIdx="2" presStyleCnt="5"/>
      <dgm:spPr/>
    </dgm:pt>
    <dgm:pt modelId="{685DCCC9-F707-444D-9F50-848EEEC6E3E7}" type="pres">
      <dgm:prSet presAssocID="{6F7F837F-8A27-42E8-B47E-F3135BEC9EE2}" presName="hierRoot2" presStyleCnt="0">
        <dgm:presLayoutVars>
          <dgm:hierBranch val="init"/>
        </dgm:presLayoutVars>
      </dgm:prSet>
      <dgm:spPr/>
    </dgm:pt>
    <dgm:pt modelId="{1AECA0D9-2D1A-42F7-B8F6-284ACBE521D9}" type="pres">
      <dgm:prSet presAssocID="{6F7F837F-8A27-42E8-B47E-F3135BEC9EE2}" presName="rootComposite" presStyleCnt="0"/>
      <dgm:spPr/>
    </dgm:pt>
    <dgm:pt modelId="{1190CF41-C2E4-4972-989F-2CE214A79978}" type="pres">
      <dgm:prSet presAssocID="{6F7F837F-8A27-42E8-B47E-F3135BEC9EE2}" presName="rootText" presStyleLbl="node2" presStyleIdx="2" presStyleCnt="5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452E94-F848-41ED-9B28-3DB49B5ECC21}" type="pres">
      <dgm:prSet presAssocID="{6F7F837F-8A27-42E8-B47E-F3135BEC9EE2}" presName="rootConnector" presStyleLbl="node2" presStyleIdx="2" presStyleCnt="5"/>
      <dgm:spPr/>
    </dgm:pt>
    <dgm:pt modelId="{6A9D8A60-F7CA-4740-B87C-32536A9D4B10}" type="pres">
      <dgm:prSet presAssocID="{6F7F837F-8A27-42E8-B47E-F3135BEC9EE2}" presName="hierChild4" presStyleCnt="0"/>
      <dgm:spPr/>
    </dgm:pt>
    <dgm:pt modelId="{9C6C7411-F97E-4E74-B7AF-F6498FC46A54}" type="pres">
      <dgm:prSet presAssocID="{6F7F837F-8A27-42E8-B47E-F3135BEC9EE2}" presName="hierChild5" presStyleCnt="0"/>
      <dgm:spPr/>
    </dgm:pt>
    <dgm:pt modelId="{3788BE1F-F838-48D6-B797-FF108C495AFD}" type="pres">
      <dgm:prSet presAssocID="{B3DF19C3-E233-4417-AD27-66855482883A}" presName="Name66" presStyleLbl="parChTrans1D2" presStyleIdx="3" presStyleCnt="5"/>
      <dgm:spPr/>
    </dgm:pt>
    <dgm:pt modelId="{594FE44D-BC6C-4E54-B2CD-203A2E2BCBF4}" type="pres">
      <dgm:prSet presAssocID="{28ADE78C-E455-4607-A536-CE27C9421EC9}" presName="hierRoot2" presStyleCnt="0">
        <dgm:presLayoutVars>
          <dgm:hierBranch val="init"/>
        </dgm:presLayoutVars>
      </dgm:prSet>
      <dgm:spPr/>
    </dgm:pt>
    <dgm:pt modelId="{1CFD53FD-2BD8-4F13-9A93-2DCD7AA6CE94}" type="pres">
      <dgm:prSet presAssocID="{28ADE78C-E455-4607-A536-CE27C9421EC9}" presName="rootComposite" presStyleCnt="0"/>
      <dgm:spPr/>
    </dgm:pt>
    <dgm:pt modelId="{11B0256C-6663-4CFF-B4E8-26F2998325A3}" type="pres">
      <dgm:prSet presAssocID="{28ADE78C-E455-4607-A536-CE27C9421EC9}" presName="rootText" presStyleLbl="node2" presStyleIdx="3" presStyleCnt="5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09E75C3-DD2D-42A7-A31E-ADF8B96C604A}" type="pres">
      <dgm:prSet presAssocID="{28ADE78C-E455-4607-A536-CE27C9421EC9}" presName="rootConnector" presStyleLbl="node2" presStyleIdx="3" presStyleCnt="5"/>
      <dgm:spPr/>
    </dgm:pt>
    <dgm:pt modelId="{8F2E4588-40E2-436F-9964-A8692A09DA99}" type="pres">
      <dgm:prSet presAssocID="{28ADE78C-E455-4607-A536-CE27C9421EC9}" presName="hierChild4" presStyleCnt="0"/>
      <dgm:spPr/>
    </dgm:pt>
    <dgm:pt modelId="{99239FB4-FCF6-4C6A-BF2B-31882B91345C}" type="pres">
      <dgm:prSet presAssocID="{28ADE78C-E455-4607-A536-CE27C9421EC9}" presName="hierChild5" presStyleCnt="0"/>
      <dgm:spPr/>
    </dgm:pt>
    <dgm:pt modelId="{52188036-834F-49FC-BB6C-B937667C26C7}" type="pres">
      <dgm:prSet presAssocID="{C7275BE5-0396-4052-B5C5-1A4DA4041988}" presName="Name66" presStyleLbl="parChTrans1D2" presStyleIdx="4" presStyleCnt="5"/>
      <dgm:spPr/>
    </dgm:pt>
    <dgm:pt modelId="{FD5BA7FD-63E7-4759-8824-B459F0F1EA30}" type="pres">
      <dgm:prSet presAssocID="{E7C1EF5F-7CEE-4880-B23B-F9D2193EC013}" presName="hierRoot2" presStyleCnt="0">
        <dgm:presLayoutVars>
          <dgm:hierBranch val="init"/>
        </dgm:presLayoutVars>
      </dgm:prSet>
      <dgm:spPr/>
    </dgm:pt>
    <dgm:pt modelId="{672B0C70-F9E2-44D0-9F33-6A058A988F00}" type="pres">
      <dgm:prSet presAssocID="{E7C1EF5F-7CEE-4880-B23B-F9D2193EC013}" presName="rootComposite" presStyleCnt="0"/>
      <dgm:spPr/>
    </dgm:pt>
    <dgm:pt modelId="{A962141B-FE4C-42B8-914A-0914DCFB2911}" type="pres">
      <dgm:prSet presAssocID="{E7C1EF5F-7CEE-4880-B23B-F9D2193EC013}" presName="rootText" presStyleLbl="node2" presStyleIdx="4" presStyleCnt="5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712689-FACB-4D0E-9038-BAE834AA3AF8}" type="pres">
      <dgm:prSet presAssocID="{E7C1EF5F-7CEE-4880-B23B-F9D2193EC013}" presName="rootConnector" presStyleLbl="node2" presStyleIdx="4" presStyleCnt="5"/>
      <dgm:spPr/>
    </dgm:pt>
    <dgm:pt modelId="{5614A309-A59B-47EF-A106-7F4CFF880127}" type="pres">
      <dgm:prSet presAssocID="{E7C1EF5F-7CEE-4880-B23B-F9D2193EC013}" presName="hierChild4" presStyleCnt="0"/>
      <dgm:spPr/>
    </dgm:pt>
    <dgm:pt modelId="{736FDE27-FF77-4FE2-A33B-E780DF134A5B}" type="pres">
      <dgm:prSet presAssocID="{E7C1EF5F-7CEE-4880-B23B-F9D2193EC013}" presName="hierChild5" presStyleCnt="0"/>
      <dgm:spPr/>
    </dgm:pt>
    <dgm:pt modelId="{5A8BF46F-ADB4-4650-B6D4-71C53EE6998F}" type="pres">
      <dgm:prSet presAssocID="{04A430D0-C7F3-4C58-9D8E-F22A903C2F6F}" presName="hierChild3" presStyleCnt="0"/>
      <dgm:spPr/>
    </dgm:pt>
  </dgm:ptLst>
  <dgm:cxnLst>
    <dgm:cxn modelId="{E2C66324-DB66-4313-921A-FB3C7D6F2D15}" type="presOf" srcId="{B3DF19C3-E233-4417-AD27-66855482883A}" destId="{3788BE1F-F838-48D6-B797-FF108C495AFD}" srcOrd="0" destOrd="0" presId="urn:microsoft.com/office/officeart/2009/3/layout/HorizontalOrganizationChart"/>
    <dgm:cxn modelId="{4FAA9B4B-34ED-480F-8DC3-AA00913B0CE4}" type="presOf" srcId="{28ADE78C-E455-4607-A536-CE27C9421EC9}" destId="{11B0256C-6663-4CFF-B4E8-26F2998325A3}" srcOrd="0" destOrd="0" presId="urn:microsoft.com/office/officeart/2009/3/layout/HorizontalOrganizationChart"/>
    <dgm:cxn modelId="{D75B2B4F-FC5B-4678-9DEE-2294EAB0C9B2}" srcId="{04A430D0-C7F3-4C58-9D8E-F22A903C2F6F}" destId="{FB7E5297-C831-4A5A-A827-131AC0F44B40}" srcOrd="0" destOrd="0" parTransId="{A411163A-9F0F-4F63-8375-CCB3526B4731}" sibTransId="{07310EF2-EBF0-4296-BE6F-81615E4A70C9}"/>
    <dgm:cxn modelId="{A626C841-91EE-49A9-B120-73F1A3A4821B}" type="presOf" srcId="{6F7F837F-8A27-42E8-B47E-F3135BEC9EE2}" destId="{5D452E94-F848-41ED-9B28-3DB49B5ECC21}" srcOrd="1" destOrd="0" presId="urn:microsoft.com/office/officeart/2009/3/layout/HorizontalOrganizationChart"/>
    <dgm:cxn modelId="{9BBFD132-E470-4990-BCFC-EA273FD10589}" srcId="{04A430D0-C7F3-4C58-9D8E-F22A903C2F6F}" destId="{6F7F837F-8A27-42E8-B47E-F3135BEC9EE2}" srcOrd="2" destOrd="0" parTransId="{56ABC1A6-BBE0-4BAE-8254-70A491F89AB9}" sibTransId="{86907C97-3ED2-4EAF-9F82-2AF0D4098623}"/>
    <dgm:cxn modelId="{3EFE60C7-D216-4715-9A9E-4D527E4EF371}" srcId="{04A430D0-C7F3-4C58-9D8E-F22A903C2F6F}" destId="{E7C1EF5F-7CEE-4880-B23B-F9D2193EC013}" srcOrd="4" destOrd="0" parTransId="{C7275BE5-0396-4052-B5C5-1A4DA4041988}" sibTransId="{524D8747-ED58-4783-97C9-F928750B4580}"/>
    <dgm:cxn modelId="{6107AC0C-3F2F-4A23-868A-5EAEE598354C}" srcId="{04A430D0-C7F3-4C58-9D8E-F22A903C2F6F}" destId="{28ADE78C-E455-4607-A536-CE27C9421EC9}" srcOrd="3" destOrd="0" parTransId="{B3DF19C3-E233-4417-AD27-66855482883A}" sibTransId="{C916F1DF-8B7B-4201-8C9B-B3228C181850}"/>
    <dgm:cxn modelId="{ABCCC4B7-4A2F-47A0-B359-6189A82D50EC}" type="presOf" srcId="{04A430D0-C7F3-4C58-9D8E-F22A903C2F6F}" destId="{78D52A63-D0F8-4D1B-8C58-00BD597A8CC4}" srcOrd="1" destOrd="0" presId="urn:microsoft.com/office/officeart/2009/3/layout/HorizontalOrganizationChart"/>
    <dgm:cxn modelId="{5360102B-FEA3-4ACF-8442-DCDF270C206E}" type="presOf" srcId="{1C073F5D-7BFA-47A5-B1DE-2C328F3F8B23}" destId="{E9D4B542-58BE-4767-9678-3618A9A50B8C}" srcOrd="0" destOrd="0" presId="urn:microsoft.com/office/officeart/2009/3/layout/HorizontalOrganizationChart"/>
    <dgm:cxn modelId="{5496E137-8A65-4D49-8D77-77D5A0C6A19A}" type="presOf" srcId="{56ABC1A6-BBE0-4BAE-8254-70A491F89AB9}" destId="{29A4F6E0-5D30-4DA0-872C-2268C9EF36A7}" srcOrd="0" destOrd="0" presId="urn:microsoft.com/office/officeart/2009/3/layout/HorizontalOrganizationChart"/>
    <dgm:cxn modelId="{7BA35ED9-96AB-479F-BB3E-FF7AEA1F4857}" srcId="{04A430D0-C7F3-4C58-9D8E-F22A903C2F6F}" destId="{1C073F5D-7BFA-47A5-B1DE-2C328F3F8B23}" srcOrd="1" destOrd="0" parTransId="{3EE63617-3E02-4A84-8ABD-4DFFC91C85C2}" sibTransId="{E0BB9A94-FC7A-4E11-B348-BB91208EAE46}"/>
    <dgm:cxn modelId="{33CAB0F2-A7B4-4991-878E-21B1662AFDE9}" type="presOf" srcId="{E7C1EF5F-7CEE-4880-B23B-F9D2193EC013}" destId="{A962141B-FE4C-42B8-914A-0914DCFB2911}" srcOrd="0" destOrd="0" presId="urn:microsoft.com/office/officeart/2009/3/layout/HorizontalOrganizationChart"/>
    <dgm:cxn modelId="{4E5612EC-D9C4-4AB7-82C5-7BDA4FB66A95}" srcId="{2C2CF899-55F6-4ED6-A9F7-043CA583F551}" destId="{04A430D0-C7F3-4C58-9D8E-F22A903C2F6F}" srcOrd="0" destOrd="0" parTransId="{3AA08390-1259-4569-BA25-028BA95EB7CA}" sibTransId="{AEA1EE16-2D6B-4763-A527-6456C11781F5}"/>
    <dgm:cxn modelId="{CD919BE9-7A1A-48DC-8EB9-9E8DB593642E}" type="presOf" srcId="{04A430D0-C7F3-4C58-9D8E-F22A903C2F6F}" destId="{823481F4-4AF8-45E1-9CE5-808A9AF8C534}" srcOrd="0" destOrd="0" presId="urn:microsoft.com/office/officeart/2009/3/layout/HorizontalOrganizationChart"/>
    <dgm:cxn modelId="{246845F1-9BFD-4D42-AFA3-17651D021693}" type="presOf" srcId="{A411163A-9F0F-4F63-8375-CCB3526B4731}" destId="{389C44BF-AC0A-4D2D-A83D-0D7B627E3A9D}" srcOrd="0" destOrd="0" presId="urn:microsoft.com/office/officeart/2009/3/layout/HorizontalOrganizationChart"/>
    <dgm:cxn modelId="{7F34078F-C7E3-4BA7-8A58-7FCE89D45F58}" type="presOf" srcId="{6F7F837F-8A27-42E8-B47E-F3135BEC9EE2}" destId="{1190CF41-C2E4-4972-989F-2CE214A79978}" srcOrd="0" destOrd="0" presId="urn:microsoft.com/office/officeart/2009/3/layout/HorizontalOrganizationChart"/>
    <dgm:cxn modelId="{DB8E1750-4CF9-4913-896E-EFB9F58DDE72}" type="presOf" srcId="{28ADE78C-E455-4607-A536-CE27C9421EC9}" destId="{309E75C3-DD2D-42A7-A31E-ADF8B96C604A}" srcOrd="1" destOrd="0" presId="urn:microsoft.com/office/officeart/2009/3/layout/HorizontalOrganizationChart"/>
    <dgm:cxn modelId="{19B36B20-7278-4F23-8317-F88F8BD2135F}" type="presOf" srcId="{FB7E5297-C831-4A5A-A827-131AC0F44B40}" destId="{06240969-583B-45DA-A2D2-1740AEA40684}" srcOrd="1" destOrd="0" presId="urn:microsoft.com/office/officeart/2009/3/layout/HorizontalOrganizationChart"/>
    <dgm:cxn modelId="{558120CC-D68F-4F0E-AB13-98EBD6FC408B}" type="presOf" srcId="{3EE63617-3E02-4A84-8ABD-4DFFC91C85C2}" destId="{99B2BCAA-0715-4704-BFE3-F746AA12E582}" srcOrd="0" destOrd="0" presId="urn:microsoft.com/office/officeart/2009/3/layout/HorizontalOrganizationChart"/>
    <dgm:cxn modelId="{408B6BFE-6A6F-4DCB-BBC3-532651568B52}" type="presOf" srcId="{E7C1EF5F-7CEE-4880-B23B-F9D2193EC013}" destId="{A2712689-FACB-4D0E-9038-BAE834AA3AF8}" srcOrd="1" destOrd="0" presId="urn:microsoft.com/office/officeart/2009/3/layout/HorizontalOrganizationChart"/>
    <dgm:cxn modelId="{DEBDDEA7-D8A9-49E4-9D12-4A51530EA1CC}" type="presOf" srcId="{1C073F5D-7BFA-47A5-B1DE-2C328F3F8B23}" destId="{5C76365A-AA77-4C14-9153-85D808E5329D}" srcOrd="1" destOrd="0" presId="urn:microsoft.com/office/officeart/2009/3/layout/HorizontalOrganizationChart"/>
    <dgm:cxn modelId="{4D6BFE74-AF34-4220-AA28-AEB4F751C45D}" type="presOf" srcId="{FB7E5297-C831-4A5A-A827-131AC0F44B40}" destId="{31A8B1DA-3666-4D5B-858E-F297DE44B3F4}" srcOrd="0" destOrd="0" presId="urn:microsoft.com/office/officeart/2009/3/layout/HorizontalOrganizationChart"/>
    <dgm:cxn modelId="{9BC6353F-8157-4A7E-8592-DF5E531D9C07}" type="presOf" srcId="{2C2CF899-55F6-4ED6-A9F7-043CA583F551}" destId="{B0BC8104-2BEA-4DED-8D90-8305CCA525E8}" srcOrd="0" destOrd="0" presId="urn:microsoft.com/office/officeart/2009/3/layout/HorizontalOrganizationChart"/>
    <dgm:cxn modelId="{E6487440-095A-4F4D-9463-91181A90FAD8}" type="presOf" srcId="{C7275BE5-0396-4052-B5C5-1A4DA4041988}" destId="{52188036-834F-49FC-BB6C-B937667C26C7}" srcOrd="0" destOrd="0" presId="urn:microsoft.com/office/officeart/2009/3/layout/HorizontalOrganizationChart"/>
    <dgm:cxn modelId="{9FD29CC2-B208-4C34-B4B5-FEFB9E67DB4B}" type="presParOf" srcId="{B0BC8104-2BEA-4DED-8D90-8305CCA525E8}" destId="{31AEF73A-5766-4978-A4B4-13A117FC821F}" srcOrd="0" destOrd="0" presId="urn:microsoft.com/office/officeart/2009/3/layout/HorizontalOrganizationChart"/>
    <dgm:cxn modelId="{D8760BB5-BB50-47CE-8AF2-75226C9202AD}" type="presParOf" srcId="{31AEF73A-5766-4978-A4B4-13A117FC821F}" destId="{9E25C15F-F44A-4667-B32A-E36563D6E7FB}" srcOrd="0" destOrd="0" presId="urn:microsoft.com/office/officeart/2009/3/layout/HorizontalOrganizationChart"/>
    <dgm:cxn modelId="{1AA9455E-C919-49DE-B981-06645A047270}" type="presParOf" srcId="{9E25C15F-F44A-4667-B32A-E36563D6E7FB}" destId="{823481F4-4AF8-45E1-9CE5-808A9AF8C534}" srcOrd="0" destOrd="0" presId="urn:microsoft.com/office/officeart/2009/3/layout/HorizontalOrganizationChart"/>
    <dgm:cxn modelId="{D22940D6-DC7D-4772-A0E5-3DA78471F968}" type="presParOf" srcId="{9E25C15F-F44A-4667-B32A-E36563D6E7FB}" destId="{78D52A63-D0F8-4D1B-8C58-00BD597A8CC4}" srcOrd="1" destOrd="0" presId="urn:microsoft.com/office/officeart/2009/3/layout/HorizontalOrganizationChart"/>
    <dgm:cxn modelId="{676971B2-DDDA-4029-9389-A8646F765076}" type="presParOf" srcId="{31AEF73A-5766-4978-A4B4-13A117FC821F}" destId="{39BB9D37-63D2-4C4F-8696-9BB526217C9A}" srcOrd="1" destOrd="0" presId="urn:microsoft.com/office/officeart/2009/3/layout/HorizontalOrganizationChart"/>
    <dgm:cxn modelId="{CD89233E-4655-4E0D-812E-763F114EE57A}" type="presParOf" srcId="{39BB9D37-63D2-4C4F-8696-9BB526217C9A}" destId="{389C44BF-AC0A-4D2D-A83D-0D7B627E3A9D}" srcOrd="0" destOrd="0" presId="urn:microsoft.com/office/officeart/2009/3/layout/HorizontalOrganizationChart"/>
    <dgm:cxn modelId="{1DFEE719-2C1E-4482-AC17-B02EB6580E16}" type="presParOf" srcId="{39BB9D37-63D2-4C4F-8696-9BB526217C9A}" destId="{4542123C-8803-4D5D-AFDF-C3B39096C5BF}" srcOrd="1" destOrd="0" presId="urn:microsoft.com/office/officeart/2009/3/layout/HorizontalOrganizationChart"/>
    <dgm:cxn modelId="{C753B9FE-D4E9-4EB1-ABE9-DEB9AAF95404}" type="presParOf" srcId="{4542123C-8803-4D5D-AFDF-C3B39096C5BF}" destId="{CD6CFD44-0A67-4C99-8D89-77B276A31335}" srcOrd="0" destOrd="0" presId="urn:microsoft.com/office/officeart/2009/3/layout/HorizontalOrganizationChart"/>
    <dgm:cxn modelId="{7969D3BA-8E52-4454-9BBD-E4C26B491CC8}" type="presParOf" srcId="{CD6CFD44-0A67-4C99-8D89-77B276A31335}" destId="{31A8B1DA-3666-4D5B-858E-F297DE44B3F4}" srcOrd="0" destOrd="0" presId="urn:microsoft.com/office/officeart/2009/3/layout/HorizontalOrganizationChart"/>
    <dgm:cxn modelId="{451C13B7-5E8A-4831-B5F5-9CA4C20EC1DA}" type="presParOf" srcId="{CD6CFD44-0A67-4C99-8D89-77B276A31335}" destId="{06240969-583B-45DA-A2D2-1740AEA40684}" srcOrd="1" destOrd="0" presId="urn:microsoft.com/office/officeart/2009/3/layout/HorizontalOrganizationChart"/>
    <dgm:cxn modelId="{4052FAA6-30C1-4E9F-B877-71183CAEA3D9}" type="presParOf" srcId="{4542123C-8803-4D5D-AFDF-C3B39096C5BF}" destId="{CE7B3299-2B47-498D-A87A-4BBCFC8D4F45}" srcOrd="1" destOrd="0" presId="urn:microsoft.com/office/officeart/2009/3/layout/HorizontalOrganizationChart"/>
    <dgm:cxn modelId="{FDE133D9-BEB1-4099-99BB-188381E0FD18}" type="presParOf" srcId="{4542123C-8803-4D5D-AFDF-C3B39096C5BF}" destId="{9E6ED1BE-5378-4117-A11E-FF1DAFD53F08}" srcOrd="2" destOrd="0" presId="urn:microsoft.com/office/officeart/2009/3/layout/HorizontalOrganizationChart"/>
    <dgm:cxn modelId="{D2C7017B-40FB-4F1C-B72D-7AD581295CA1}" type="presParOf" srcId="{39BB9D37-63D2-4C4F-8696-9BB526217C9A}" destId="{99B2BCAA-0715-4704-BFE3-F746AA12E582}" srcOrd="2" destOrd="0" presId="urn:microsoft.com/office/officeart/2009/3/layout/HorizontalOrganizationChart"/>
    <dgm:cxn modelId="{BD34C2B0-3895-47C2-966B-7E2FCF3A0F20}" type="presParOf" srcId="{39BB9D37-63D2-4C4F-8696-9BB526217C9A}" destId="{67CEF4AA-519B-4106-ADD0-2B757E20CFFE}" srcOrd="3" destOrd="0" presId="urn:microsoft.com/office/officeart/2009/3/layout/HorizontalOrganizationChart"/>
    <dgm:cxn modelId="{48ABB141-5981-4E29-BD27-87870AD8A2E8}" type="presParOf" srcId="{67CEF4AA-519B-4106-ADD0-2B757E20CFFE}" destId="{8B9D1FAA-FB38-49D9-A2CF-F9AD8C695A58}" srcOrd="0" destOrd="0" presId="urn:microsoft.com/office/officeart/2009/3/layout/HorizontalOrganizationChart"/>
    <dgm:cxn modelId="{06050780-94B7-43DC-AD4C-8DD81C29D56E}" type="presParOf" srcId="{8B9D1FAA-FB38-49D9-A2CF-F9AD8C695A58}" destId="{E9D4B542-58BE-4767-9678-3618A9A50B8C}" srcOrd="0" destOrd="0" presId="urn:microsoft.com/office/officeart/2009/3/layout/HorizontalOrganizationChart"/>
    <dgm:cxn modelId="{15B13506-C554-4500-B85F-5593B0B841BB}" type="presParOf" srcId="{8B9D1FAA-FB38-49D9-A2CF-F9AD8C695A58}" destId="{5C76365A-AA77-4C14-9153-85D808E5329D}" srcOrd="1" destOrd="0" presId="urn:microsoft.com/office/officeart/2009/3/layout/HorizontalOrganizationChart"/>
    <dgm:cxn modelId="{00AB7F5E-5AA4-4AE5-AAFE-78896FEDABD1}" type="presParOf" srcId="{67CEF4AA-519B-4106-ADD0-2B757E20CFFE}" destId="{252E4D7F-26AF-4E7C-8C59-8BD6D1DC6069}" srcOrd="1" destOrd="0" presId="urn:microsoft.com/office/officeart/2009/3/layout/HorizontalOrganizationChart"/>
    <dgm:cxn modelId="{88FA1FC0-5C8D-465E-BBC7-399673F49F29}" type="presParOf" srcId="{67CEF4AA-519B-4106-ADD0-2B757E20CFFE}" destId="{FBC4771A-87B9-4205-B2C7-25D1091D9697}" srcOrd="2" destOrd="0" presId="urn:microsoft.com/office/officeart/2009/3/layout/HorizontalOrganizationChart"/>
    <dgm:cxn modelId="{F58410F9-9E8E-4864-B18F-8C74FD3FBC9F}" type="presParOf" srcId="{39BB9D37-63D2-4C4F-8696-9BB526217C9A}" destId="{29A4F6E0-5D30-4DA0-872C-2268C9EF36A7}" srcOrd="4" destOrd="0" presId="urn:microsoft.com/office/officeart/2009/3/layout/HorizontalOrganizationChart"/>
    <dgm:cxn modelId="{F4D7816C-66D8-4079-9929-6607010971D2}" type="presParOf" srcId="{39BB9D37-63D2-4C4F-8696-9BB526217C9A}" destId="{685DCCC9-F707-444D-9F50-848EEEC6E3E7}" srcOrd="5" destOrd="0" presId="urn:microsoft.com/office/officeart/2009/3/layout/HorizontalOrganizationChart"/>
    <dgm:cxn modelId="{EC95F267-5A19-43C6-9BE0-F863E28E2C50}" type="presParOf" srcId="{685DCCC9-F707-444D-9F50-848EEEC6E3E7}" destId="{1AECA0D9-2D1A-42F7-B8F6-284ACBE521D9}" srcOrd="0" destOrd="0" presId="urn:microsoft.com/office/officeart/2009/3/layout/HorizontalOrganizationChart"/>
    <dgm:cxn modelId="{A384A3B4-4699-421A-AC27-949A02E43BAE}" type="presParOf" srcId="{1AECA0D9-2D1A-42F7-B8F6-284ACBE521D9}" destId="{1190CF41-C2E4-4972-989F-2CE214A79978}" srcOrd="0" destOrd="0" presId="urn:microsoft.com/office/officeart/2009/3/layout/HorizontalOrganizationChart"/>
    <dgm:cxn modelId="{F82048C7-8878-4F38-B2CD-E6F9D890C2A3}" type="presParOf" srcId="{1AECA0D9-2D1A-42F7-B8F6-284ACBE521D9}" destId="{5D452E94-F848-41ED-9B28-3DB49B5ECC21}" srcOrd="1" destOrd="0" presId="urn:microsoft.com/office/officeart/2009/3/layout/HorizontalOrganizationChart"/>
    <dgm:cxn modelId="{044F1CBE-9590-44D2-A7EF-2F9F8CB6F0EC}" type="presParOf" srcId="{685DCCC9-F707-444D-9F50-848EEEC6E3E7}" destId="{6A9D8A60-F7CA-4740-B87C-32536A9D4B10}" srcOrd="1" destOrd="0" presId="urn:microsoft.com/office/officeart/2009/3/layout/HorizontalOrganizationChart"/>
    <dgm:cxn modelId="{FCCF84DA-2BBC-4382-896C-E8F55DEDCAAB}" type="presParOf" srcId="{685DCCC9-F707-444D-9F50-848EEEC6E3E7}" destId="{9C6C7411-F97E-4E74-B7AF-F6498FC46A54}" srcOrd="2" destOrd="0" presId="urn:microsoft.com/office/officeart/2009/3/layout/HorizontalOrganizationChart"/>
    <dgm:cxn modelId="{3D289EC0-7CCA-4F18-B060-3C4EA103BF3B}" type="presParOf" srcId="{39BB9D37-63D2-4C4F-8696-9BB526217C9A}" destId="{3788BE1F-F838-48D6-B797-FF108C495AFD}" srcOrd="6" destOrd="0" presId="urn:microsoft.com/office/officeart/2009/3/layout/HorizontalOrganizationChart"/>
    <dgm:cxn modelId="{3DC391A8-EBC9-4660-A4AE-EE5928D67A08}" type="presParOf" srcId="{39BB9D37-63D2-4C4F-8696-9BB526217C9A}" destId="{594FE44D-BC6C-4E54-B2CD-203A2E2BCBF4}" srcOrd="7" destOrd="0" presId="urn:microsoft.com/office/officeart/2009/3/layout/HorizontalOrganizationChart"/>
    <dgm:cxn modelId="{A689DD96-D8E2-4C3B-9DE5-71B158F28261}" type="presParOf" srcId="{594FE44D-BC6C-4E54-B2CD-203A2E2BCBF4}" destId="{1CFD53FD-2BD8-4F13-9A93-2DCD7AA6CE94}" srcOrd="0" destOrd="0" presId="urn:microsoft.com/office/officeart/2009/3/layout/HorizontalOrganizationChart"/>
    <dgm:cxn modelId="{4DF5C2A7-7BEE-4F0A-AE9E-AF66C118BE8F}" type="presParOf" srcId="{1CFD53FD-2BD8-4F13-9A93-2DCD7AA6CE94}" destId="{11B0256C-6663-4CFF-B4E8-26F2998325A3}" srcOrd="0" destOrd="0" presId="urn:microsoft.com/office/officeart/2009/3/layout/HorizontalOrganizationChart"/>
    <dgm:cxn modelId="{BD5781E1-3D59-4E11-B9A0-CC7C236BC1AE}" type="presParOf" srcId="{1CFD53FD-2BD8-4F13-9A93-2DCD7AA6CE94}" destId="{309E75C3-DD2D-42A7-A31E-ADF8B96C604A}" srcOrd="1" destOrd="0" presId="urn:microsoft.com/office/officeart/2009/3/layout/HorizontalOrganizationChart"/>
    <dgm:cxn modelId="{AC472F06-6694-4B6B-B6F1-AD0251D5C39E}" type="presParOf" srcId="{594FE44D-BC6C-4E54-B2CD-203A2E2BCBF4}" destId="{8F2E4588-40E2-436F-9964-A8692A09DA99}" srcOrd="1" destOrd="0" presId="urn:microsoft.com/office/officeart/2009/3/layout/HorizontalOrganizationChart"/>
    <dgm:cxn modelId="{1A0B3813-4449-4297-840A-A0F1DBFB9C31}" type="presParOf" srcId="{594FE44D-BC6C-4E54-B2CD-203A2E2BCBF4}" destId="{99239FB4-FCF6-4C6A-BF2B-31882B91345C}" srcOrd="2" destOrd="0" presId="urn:microsoft.com/office/officeart/2009/3/layout/HorizontalOrganizationChart"/>
    <dgm:cxn modelId="{874676A6-4604-4758-8DB2-A6A4A059515D}" type="presParOf" srcId="{39BB9D37-63D2-4C4F-8696-9BB526217C9A}" destId="{52188036-834F-49FC-BB6C-B937667C26C7}" srcOrd="8" destOrd="0" presId="urn:microsoft.com/office/officeart/2009/3/layout/HorizontalOrganizationChart"/>
    <dgm:cxn modelId="{35D705A1-FF1E-4B9A-BD7F-EE4689921AE8}" type="presParOf" srcId="{39BB9D37-63D2-4C4F-8696-9BB526217C9A}" destId="{FD5BA7FD-63E7-4759-8824-B459F0F1EA30}" srcOrd="9" destOrd="0" presId="urn:microsoft.com/office/officeart/2009/3/layout/HorizontalOrganizationChart"/>
    <dgm:cxn modelId="{11AAA497-7979-4170-8859-3461E02E8743}" type="presParOf" srcId="{FD5BA7FD-63E7-4759-8824-B459F0F1EA30}" destId="{672B0C70-F9E2-44D0-9F33-6A058A988F00}" srcOrd="0" destOrd="0" presId="urn:microsoft.com/office/officeart/2009/3/layout/HorizontalOrganizationChart"/>
    <dgm:cxn modelId="{170B13C9-82E4-412A-9EE1-34133CD1AC2F}" type="presParOf" srcId="{672B0C70-F9E2-44D0-9F33-6A058A988F00}" destId="{A962141B-FE4C-42B8-914A-0914DCFB2911}" srcOrd="0" destOrd="0" presId="urn:microsoft.com/office/officeart/2009/3/layout/HorizontalOrganizationChart"/>
    <dgm:cxn modelId="{6C035464-D243-419F-831D-4C802CC2F842}" type="presParOf" srcId="{672B0C70-F9E2-44D0-9F33-6A058A988F00}" destId="{A2712689-FACB-4D0E-9038-BAE834AA3AF8}" srcOrd="1" destOrd="0" presId="urn:microsoft.com/office/officeart/2009/3/layout/HorizontalOrganizationChart"/>
    <dgm:cxn modelId="{A30FE2D2-3469-45E0-A45B-BBB9E37D8337}" type="presParOf" srcId="{FD5BA7FD-63E7-4759-8824-B459F0F1EA30}" destId="{5614A309-A59B-47EF-A106-7F4CFF880127}" srcOrd="1" destOrd="0" presId="urn:microsoft.com/office/officeart/2009/3/layout/HorizontalOrganizationChart"/>
    <dgm:cxn modelId="{6EB5CE11-ECE2-455E-840D-DF4E568E3BD0}" type="presParOf" srcId="{FD5BA7FD-63E7-4759-8824-B459F0F1EA30}" destId="{736FDE27-FF77-4FE2-A33B-E780DF134A5B}" srcOrd="2" destOrd="0" presId="urn:microsoft.com/office/officeart/2009/3/layout/HorizontalOrganizationChart"/>
    <dgm:cxn modelId="{2E32DEB3-44A9-4929-993F-9F9DC55D04F5}" type="presParOf" srcId="{31AEF73A-5766-4978-A4B4-13A117FC821F}" destId="{5A8BF46F-ADB4-4650-B6D4-71C53EE6998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2CF899-55F6-4ED6-A9F7-043CA583F55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4A430D0-C7F3-4C58-9D8E-F22A903C2F6F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الثاني</a:t>
          </a:r>
        </a:p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نقاط الاختلاف وتباين محاور الصراع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AA08390-1259-4569-BA25-028BA95EB7CA}" type="parTrans" cxnId="{4E5612EC-D9C4-4AB7-82C5-7BDA4FB66A95}">
      <dgm:prSet/>
      <dgm:spPr/>
      <dgm:t>
        <a:bodyPr/>
        <a:lstStyle/>
        <a:p>
          <a:pPr rtl="1"/>
          <a:endParaRPr lang="ar-SA"/>
        </a:p>
      </dgm:t>
    </dgm:pt>
    <dgm:pt modelId="{AEA1EE16-2D6B-4763-A527-6456C11781F5}" type="sibTrans" cxnId="{4E5612EC-D9C4-4AB7-82C5-7BDA4FB66A95}">
      <dgm:prSet/>
      <dgm:spPr/>
      <dgm:t>
        <a:bodyPr/>
        <a:lstStyle/>
        <a:p>
          <a:pPr rtl="1"/>
          <a:endParaRPr lang="ar-SA"/>
        </a:p>
      </dgm:t>
    </dgm:pt>
    <dgm:pt modelId="{FB7E5297-C831-4A5A-A827-131AC0F44B40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أولاً: تنامي المعارضة الداخلية وتضاؤل فرص التوافق الدولي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411163A-9F0F-4F63-8375-CCB3526B4731}" type="parTrans" cxnId="{D75B2B4F-FC5B-4678-9DEE-2294EAB0C9B2}">
      <dgm:prSet/>
      <dgm:spPr/>
      <dgm:t>
        <a:bodyPr/>
        <a:lstStyle/>
        <a:p>
          <a:pPr rtl="1"/>
          <a:endParaRPr lang="ar-SA"/>
        </a:p>
      </dgm:t>
    </dgm:pt>
    <dgm:pt modelId="{07310EF2-EBF0-4296-BE6F-81615E4A70C9}" type="sibTrans" cxnId="{D75B2B4F-FC5B-4678-9DEE-2294EAB0C9B2}">
      <dgm:prSet/>
      <dgm:spPr/>
      <dgm:t>
        <a:bodyPr/>
        <a:lstStyle/>
        <a:p>
          <a:pPr rtl="1"/>
          <a:endParaRPr lang="ar-SA"/>
        </a:p>
      </dgm:t>
    </dgm:pt>
    <dgm:pt modelId="{1C073F5D-7BFA-47A5-B1DE-2C328F3F8B23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ثانياً: توجه واشنطن لإنشاء تحالف عربي-إسرائيلي يضعف النفوذ الإيراني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EE63617-3E02-4A84-8ABD-4DFFC91C85C2}" type="parTrans" cxnId="{7BA35ED9-96AB-479F-BB3E-FF7AEA1F4857}">
      <dgm:prSet/>
      <dgm:spPr/>
      <dgm:t>
        <a:bodyPr/>
        <a:lstStyle/>
        <a:p>
          <a:pPr rtl="1"/>
          <a:endParaRPr lang="ar-SA"/>
        </a:p>
      </dgm:t>
    </dgm:pt>
    <dgm:pt modelId="{E0BB9A94-FC7A-4E11-B348-BB91208EAE46}" type="sibTrans" cxnId="{7BA35ED9-96AB-479F-BB3E-FF7AEA1F4857}">
      <dgm:prSet/>
      <dgm:spPr/>
      <dgm:t>
        <a:bodyPr/>
        <a:lstStyle/>
        <a:p>
          <a:pPr rtl="1"/>
          <a:endParaRPr lang="ar-SA"/>
        </a:p>
      </dgm:t>
    </dgm:pt>
    <dgm:pt modelId="{6F7F837F-8A27-42E8-B47E-F3135BEC9EE2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ثالثاً: الحشود الإيرانية لقلب معادلة الصراع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6ABC1A6-BBE0-4BAE-8254-70A491F89AB9}" type="parTrans" cxnId="{9BBFD132-E470-4990-BCFC-EA273FD10589}">
      <dgm:prSet/>
      <dgm:spPr/>
      <dgm:t>
        <a:bodyPr/>
        <a:lstStyle/>
        <a:p>
          <a:pPr rtl="1"/>
          <a:endParaRPr lang="ar-SA"/>
        </a:p>
      </dgm:t>
    </dgm:pt>
    <dgm:pt modelId="{86907C97-3ED2-4EAF-9F82-2AF0D4098623}" type="sibTrans" cxnId="{9BBFD132-E470-4990-BCFC-EA273FD10589}">
      <dgm:prSet/>
      <dgm:spPr/>
      <dgm:t>
        <a:bodyPr/>
        <a:lstStyle/>
        <a:p>
          <a:pPr rtl="1"/>
          <a:endParaRPr lang="ar-SA"/>
        </a:p>
      </dgm:t>
    </dgm:pt>
    <dgm:pt modelId="{28ADE78C-E455-4607-A536-CE27C9421EC9}">
      <dgm:prSet phldrT="[نص]"/>
      <dgm:spPr/>
      <dgm:t>
        <a:bodyPr/>
        <a:lstStyle/>
        <a:p>
          <a:pPr rtl="1"/>
          <a:r>
            <a: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رابعاً: توجه روسيا لإضعاف التحالف الأمريكي وإنشاء تحالف رباعي بديل</a:t>
          </a:r>
          <a:endParaRPr lang="ar-SA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3DF19C3-E233-4417-AD27-66855482883A}" type="parTrans" cxnId="{6107AC0C-3F2F-4A23-868A-5EAEE598354C}">
      <dgm:prSet/>
      <dgm:spPr/>
      <dgm:t>
        <a:bodyPr/>
        <a:lstStyle/>
        <a:p>
          <a:pPr rtl="1"/>
          <a:endParaRPr lang="ar-SA"/>
        </a:p>
      </dgm:t>
    </dgm:pt>
    <dgm:pt modelId="{C916F1DF-8B7B-4201-8C9B-B3228C181850}" type="sibTrans" cxnId="{6107AC0C-3F2F-4A23-868A-5EAEE598354C}">
      <dgm:prSet/>
      <dgm:spPr/>
      <dgm:t>
        <a:bodyPr/>
        <a:lstStyle/>
        <a:p>
          <a:pPr rtl="1"/>
          <a:endParaRPr lang="ar-SA"/>
        </a:p>
      </dgm:t>
    </dgm:pt>
    <dgm:pt modelId="{B0BC8104-2BEA-4DED-8D90-8305CCA525E8}" type="pres">
      <dgm:prSet presAssocID="{2C2CF899-55F6-4ED6-A9F7-043CA583F55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31AEF73A-5766-4978-A4B4-13A117FC821F}" type="pres">
      <dgm:prSet presAssocID="{04A430D0-C7F3-4C58-9D8E-F22A903C2F6F}" presName="hierRoot1" presStyleCnt="0">
        <dgm:presLayoutVars>
          <dgm:hierBranch val="init"/>
        </dgm:presLayoutVars>
      </dgm:prSet>
      <dgm:spPr/>
    </dgm:pt>
    <dgm:pt modelId="{9E25C15F-F44A-4667-B32A-E36563D6E7FB}" type="pres">
      <dgm:prSet presAssocID="{04A430D0-C7F3-4C58-9D8E-F22A903C2F6F}" presName="rootComposite1" presStyleCnt="0"/>
      <dgm:spPr/>
    </dgm:pt>
    <dgm:pt modelId="{823481F4-4AF8-45E1-9CE5-808A9AF8C534}" type="pres">
      <dgm:prSet presAssocID="{04A430D0-C7F3-4C58-9D8E-F22A903C2F6F}" presName="rootText1" presStyleLbl="node0" presStyleIdx="0" presStyleCnt="1" custScaleY="18006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8D52A63-D0F8-4D1B-8C58-00BD597A8CC4}" type="pres">
      <dgm:prSet presAssocID="{04A430D0-C7F3-4C58-9D8E-F22A903C2F6F}" presName="rootConnector1" presStyleLbl="node1" presStyleIdx="0" presStyleCnt="0"/>
      <dgm:spPr/>
    </dgm:pt>
    <dgm:pt modelId="{39BB9D37-63D2-4C4F-8696-9BB526217C9A}" type="pres">
      <dgm:prSet presAssocID="{04A430D0-C7F3-4C58-9D8E-F22A903C2F6F}" presName="hierChild2" presStyleCnt="0"/>
      <dgm:spPr/>
    </dgm:pt>
    <dgm:pt modelId="{389C44BF-AC0A-4D2D-A83D-0D7B627E3A9D}" type="pres">
      <dgm:prSet presAssocID="{A411163A-9F0F-4F63-8375-CCB3526B4731}" presName="Name66" presStyleLbl="parChTrans1D2" presStyleIdx="0" presStyleCnt="4"/>
      <dgm:spPr/>
    </dgm:pt>
    <dgm:pt modelId="{4542123C-8803-4D5D-AFDF-C3B39096C5BF}" type="pres">
      <dgm:prSet presAssocID="{FB7E5297-C831-4A5A-A827-131AC0F44B40}" presName="hierRoot2" presStyleCnt="0">
        <dgm:presLayoutVars>
          <dgm:hierBranch val="init"/>
        </dgm:presLayoutVars>
      </dgm:prSet>
      <dgm:spPr/>
    </dgm:pt>
    <dgm:pt modelId="{CD6CFD44-0A67-4C99-8D89-77B276A31335}" type="pres">
      <dgm:prSet presAssocID="{FB7E5297-C831-4A5A-A827-131AC0F44B40}" presName="rootComposite" presStyleCnt="0"/>
      <dgm:spPr/>
    </dgm:pt>
    <dgm:pt modelId="{31A8B1DA-3666-4D5B-858E-F297DE44B3F4}" type="pres">
      <dgm:prSet presAssocID="{FB7E5297-C831-4A5A-A827-131AC0F44B40}" presName="rootText" presStyleLbl="node2" presStyleIdx="0" presStyleCnt="4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240969-583B-45DA-A2D2-1740AEA40684}" type="pres">
      <dgm:prSet presAssocID="{FB7E5297-C831-4A5A-A827-131AC0F44B40}" presName="rootConnector" presStyleLbl="node2" presStyleIdx="0" presStyleCnt="4"/>
      <dgm:spPr/>
    </dgm:pt>
    <dgm:pt modelId="{CE7B3299-2B47-498D-A87A-4BBCFC8D4F45}" type="pres">
      <dgm:prSet presAssocID="{FB7E5297-C831-4A5A-A827-131AC0F44B40}" presName="hierChild4" presStyleCnt="0"/>
      <dgm:spPr/>
    </dgm:pt>
    <dgm:pt modelId="{9E6ED1BE-5378-4117-A11E-FF1DAFD53F08}" type="pres">
      <dgm:prSet presAssocID="{FB7E5297-C831-4A5A-A827-131AC0F44B40}" presName="hierChild5" presStyleCnt="0"/>
      <dgm:spPr/>
    </dgm:pt>
    <dgm:pt modelId="{99B2BCAA-0715-4704-BFE3-F746AA12E582}" type="pres">
      <dgm:prSet presAssocID="{3EE63617-3E02-4A84-8ABD-4DFFC91C85C2}" presName="Name66" presStyleLbl="parChTrans1D2" presStyleIdx="1" presStyleCnt="4"/>
      <dgm:spPr/>
    </dgm:pt>
    <dgm:pt modelId="{67CEF4AA-519B-4106-ADD0-2B757E20CFFE}" type="pres">
      <dgm:prSet presAssocID="{1C073F5D-7BFA-47A5-B1DE-2C328F3F8B23}" presName="hierRoot2" presStyleCnt="0">
        <dgm:presLayoutVars>
          <dgm:hierBranch val="init"/>
        </dgm:presLayoutVars>
      </dgm:prSet>
      <dgm:spPr/>
    </dgm:pt>
    <dgm:pt modelId="{8B9D1FAA-FB38-49D9-A2CF-F9AD8C695A58}" type="pres">
      <dgm:prSet presAssocID="{1C073F5D-7BFA-47A5-B1DE-2C328F3F8B23}" presName="rootComposite" presStyleCnt="0"/>
      <dgm:spPr/>
    </dgm:pt>
    <dgm:pt modelId="{E9D4B542-58BE-4767-9678-3618A9A50B8C}" type="pres">
      <dgm:prSet presAssocID="{1C073F5D-7BFA-47A5-B1DE-2C328F3F8B23}" presName="rootText" presStyleLbl="node2" presStyleIdx="1" presStyleCnt="4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76365A-AA77-4C14-9153-85D808E5329D}" type="pres">
      <dgm:prSet presAssocID="{1C073F5D-7BFA-47A5-B1DE-2C328F3F8B23}" presName="rootConnector" presStyleLbl="node2" presStyleIdx="1" presStyleCnt="4"/>
      <dgm:spPr/>
    </dgm:pt>
    <dgm:pt modelId="{252E4D7F-26AF-4E7C-8C59-8BD6D1DC6069}" type="pres">
      <dgm:prSet presAssocID="{1C073F5D-7BFA-47A5-B1DE-2C328F3F8B23}" presName="hierChild4" presStyleCnt="0"/>
      <dgm:spPr/>
    </dgm:pt>
    <dgm:pt modelId="{FBC4771A-87B9-4205-B2C7-25D1091D9697}" type="pres">
      <dgm:prSet presAssocID="{1C073F5D-7BFA-47A5-B1DE-2C328F3F8B23}" presName="hierChild5" presStyleCnt="0"/>
      <dgm:spPr/>
    </dgm:pt>
    <dgm:pt modelId="{29A4F6E0-5D30-4DA0-872C-2268C9EF36A7}" type="pres">
      <dgm:prSet presAssocID="{56ABC1A6-BBE0-4BAE-8254-70A491F89AB9}" presName="Name66" presStyleLbl="parChTrans1D2" presStyleIdx="2" presStyleCnt="4"/>
      <dgm:spPr/>
    </dgm:pt>
    <dgm:pt modelId="{685DCCC9-F707-444D-9F50-848EEEC6E3E7}" type="pres">
      <dgm:prSet presAssocID="{6F7F837F-8A27-42E8-B47E-F3135BEC9EE2}" presName="hierRoot2" presStyleCnt="0">
        <dgm:presLayoutVars>
          <dgm:hierBranch val="init"/>
        </dgm:presLayoutVars>
      </dgm:prSet>
      <dgm:spPr/>
    </dgm:pt>
    <dgm:pt modelId="{1AECA0D9-2D1A-42F7-B8F6-284ACBE521D9}" type="pres">
      <dgm:prSet presAssocID="{6F7F837F-8A27-42E8-B47E-F3135BEC9EE2}" presName="rootComposite" presStyleCnt="0"/>
      <dgm:spPr/>
    </dgm:pt>
    <dgm:pt modelId="{1190CF41-C2E4-4972-989F-2CE214A79978}" type="pres">
      <dgm:prSet presAssocID="{6F7F837F-8A27-42E8-B47E-F3135BEC9EE2}" presName="rootText" presStyleLbl="node2" presStyleIdx="2" presStyleCnt="4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452E94-F848-41ED-9B28-3DB49B5ECC21}" type="pres">
      <dgm:prSet presAssocID="{6F7F837F-8A27-42E8-B47E-F3135BEC9EE2}" presName="rootConnector" presStyleLbl="node2" presStyleIdx="2" presStyleCnt="4"/>
      <dgm:spPr/>
    </dgm:pt>
    <dgm:pt modelId="{6A9D8A60-F7CA-4740-B87C-32536A9D4B10}" type="pres">
      <dgm:prSet presAssocID="{6F7F837F-8A27-42E8-B47E-F3135BEC9EE2}" presName="hierChild4" presStyleCnt="0"/>
      <dgm:spPr/>
    </dgm:pt>
    <dgm:pt modelId="{9C6C7411-F97E-4E74-B7AF-F6498FC46A54}" type="pres">
      <dgm:prSet presAssocID="{6F7F837F-8A27-42E8-B47E-F3135BEC9EE2}" presName="hierChild5" presStyleCnt="0"/>
      <dgm:spPr/>
    </dgm:pt>
    <dgm:pt modelId="{3788BE1F-F838-48D6-B797-FF108C495AFD}" type="pres">
      <dgm:prSet presAssocID="{B3DF19C3-E233-4417-AD27-66855482883A}" presName="Name66" presStyleLbl="parChTrans1D2" presStyleIdx="3" presStyleCnt="4"/>
      <dgm:spPr/>
    </dgm:pt>
    <dgm:pt modelId="{594FE44D-BC6C-4E54-B2CD-203A2E2BCBF4}" type="pres">
      <dgm:prSet presAssocID="{28ADE78C-E455-4607-A536-CE27C9421EC9}" presName="hierRoot2" presStyleCnt="0">
        <dgm:presLayoutVars>
          <dgm:hierBranch val="init"/>
        </dgm:presLayoutVars>
      </dgm:prSet>
      <dgm:spPr/>
    </dgm:pt>
    <dgm:pt modelId="{1CFD53FD-2BD8-4F13-9A93-2DCD7AA6CE94}" type="pres">
      <dgm:prSet presAssocID="{28ADE78C-E455-4607-A536-CE27C9421EC9}" presName="rootComposite" presStyleCnt="0"/>
      <dgm:spPr/>
    </dgm:pt>
    <dgm:pt modelId="{11B0256C-6663-4CFF-B4E8-26F2998325A3}" type="pres">
      <dgm:prSet presAssocID="{28ADE78C-E455-4607-A536-CE27C9421EC9}" presName="rootText" presStyleLbl="node2" presStyleIdx="3" presStyleCnt="4" custScaleX="1884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09E75C3-DD2D-42A7-A31E-ADF8B96C604A}" type="pres">
      <dgm:prSet presAssocID="{28ADE78C-E455-4607-A536-CE27C9421EC9}" presName="rootConnector" presStyleLbl="node2" presStyleIdx="3" presStyleCnt="4"/>
      <dgm:spPr/>
    </dgm:pt>
    <dgm:pt modelId="{8F2E4588-40E2-436F-9964-A8692A09DA99}" type="pres">
      <dgm:prSet presAssocID="{28ADE78C-E455-4607-A536-CE27C9421EC9}" presName="hierChild4" presStyleCnt="0"/>
      <dgm:spPr/>
    </dgm:pt>
    <dgm:pt modelId="{99239FB4-FCF6-4C6A-BF2B-31882B91345C}" type="pres">
      <dgm:prSet presAssocID="{28ADE78C-E455-4607-A536-CE27C9421EC9}" presName="hierChild5" presStyleCnt="0"/>
      <dgm:spPr/>
    </dgm:pt>
    <dgm:pt modelId="{5A8BF46F-ADB4-4650-B6D4-71C53EE6998F}" type="pres">
      <dgm:prSet presAssocID="{04A430D0-C7F3-4C58-9D8E-F22A903C2F6F}" presName="hierChild3" presStyleCnt="0"/>
      <dgm:spPr/>
    </dgm:pt>
  </dgm:ptLst>
  <dgm:cxnLst>
    <dgm:cxn modelId="{02467381-5716-488D-B83F-9AEDDCE51994}" type="presOf" srcId="{6F7F837F-8A27-42E8-B47E-F3135BEC9EE2}" destId="{5D452E94-F848-41ED-9B28-3DB49B5ECC21}" srcOrd="1" destOrd="0" presId="urn:microsoft.com/office/officeart/2009/3/layout/HorizontalOrganizationChart"/>
    <dgm:cxn modelId="{BDC26B85-EF93-48E6-9350-985C5B0759A8}" type="presOf" srcId="{28ADE78C-E455-4607-A536-CE27C9421EC9}" destId="{11B0256C-6663-4CFF-B4E8-26F2998325A3}" srcOrd="0" destOrd="0" presId="urn:microsoft.com/office/officeart/2009/3/layout/HorizontalOrganizationChart"/>
    <dgm:cxn modelId="{7BA35ED9-96AB-479F-BB3E-FF7AEA1F4857}" srcId="{04A430D0-C7F3-4C58-9D8E-F22A903C2F6F}" destId="{1C073F5D-7BFA-47A5-B1DE-2C328F3F8B23}" srcOrd="1" destOrd="0" parTransId="{3EE63617-3E02-4A84-8ABD-4DFFC91C85C2}" sibTransId="{E0BB9A94-FC7A-4E11-B348-BB91208EAE46}"/>
    <dgm:cxn modelId="{04FA601C-78DB-4287-B5E2-A99A40D49EF0}" type="presOf" srcId="{3EE63617-3E02-4A84-8ABD-4DFFC91C85C2}" destId="{99B2BCAA-0715-4704-BFE3-F746AA12E582}" srcOrd="0" destOrd="0" presId="urn:microsoft.com/office/officeart/2009/3/layout/HorizontalOrganizationChart"/>
    <dgm:cxn modelId="{03A97F00-1927-4D93-A22A-848F09A0DBBE}" type="presOf" srcId="{1C073F5D-7BFA-47A5-B1DE-2C328F3F8B23}" destId="{E9D4B542-58BE-4767-9678-3618A9A50B8C}" srcOrd="0" destOrd="0" presId="urn:microsoft.com/office/officeart/2009/3/layout/HorizontalOrganizationChart"/>
    <dgm:cxn modelId="{0DCC7A1F-6BC0-415E-8F3F-94D22ECBDA35}" type="presOf" srcId="{1C073F5D-7BFA-47A5-B1DE-2C328F3F8B23}" destId="{5C76365A-AA77-4C14-9153-85D808E5329D}" srcOrd="1" destOrd="0" presId="urn:microsoft.com/office/officeart/2009/3/layout/HorizontalOrganizationChart"/>
    <dgm:cxn modelId="{F04EEC15-1920-41C3-A33F-124E054C5323}" type="presOf" srcId="{04A430D0-C7F3-4C58-9D8E-F22A903C2F6F}" destId="{823481F4-4AF8-45E1-9CE5-808A9AF8C534}" srcOrd="0" destOrd="0" presId="urn:microsoft.com/office/officeart/2009/3/layout/HorizontalOrganizationChart"/>
    <dgm:cxn modelId="{4E5612EC-D9C4-4AB7-82C5-7BDA4FB66A95}" srcId="{2C2CF899-55F6-4ED6-A9F7-043CA583F551}" destId="{04A430D0-C7F3-4C58-9D8E-F22A903C2F6F}" srcOrd="0" destOrd="0" parTransId="{3AA08390-1259-4569-BA25-028BA95EB7CA}" sibTransId="{AEA1EE16-2D6B-4763-A527-6456C11781F5}"/>
    <dgm:cxn modelId="{EF746707-FE47-435A-BD9B-66A13EAAF969}" type="presOf" srcId="{FB7E5297-C831-4A5A-A827-131AC0F44B40}" destId="{06240969-583B-45DA-A2D2-1740AEA40684}" srcOrd="1" destOrd="0" presId="urn:microsoft.com/office/officeart/2009/3/layout/HorizontalOrganizationChart"/>
    <dgm:cxn modelId="{D75B2B4F-FC5B-4678-9DEE-2294EAB0C9B2}" srcId="{04A430D0-C7F3-4C58-9D8E-F22A903C2F6F}" destId="{FB7E5297-C831-4A5A-A827-131AC0F44B40}" srcOrd="0" destOrd="0" parTransId="{A411163A-9F0F-4F63-8375-CCB3526B4731}" sibTransId="{07310EF2-EBF0-4296-BE6F-81615E4A70C9}"/>
    <dgm:cxn modelId="{DDA446CB-56C2-4723-A023-F178B3BA7DCE}" type="presOf" srcId="{56ABC1A6-BBE0-4BAE-8254-70A491F89AB9}" destId="{29A4F6E0-5D30-4DA0-872C-2268C9EF36A7}" srcOrd="0" destOrd="0" presId="urn:microsoft.com/office/officeart/2009/3/layout/HorizontalOrganizationChart"/>
    <dgm:cxn modelId="{311EF509-FD8E-4210-9A47-EAD88D655E4B}" type="presOf" srcId="{FB7E5297-C831-4A5A-A827-131AC0F44B40}" destId="{31A8B1DA-3666-4D5B-858E-F297DE44B3F4}" srcOrd="0" destOrd="0" presId="urn:microsoft.com/office/officeart/2009/3/layout/HorizontalOrganizationChart"/>
    <dgm:cxn modelId="{6107AC0C-3F2F-4A23-868A-5EAEE598354C}" srcId="{04A430D0-C7F3-4C58-9D8E-F22A903C2F6F}" destId="{28ADE78C-E455-4607-A536-CE27C9421EC9}" srcOrd="3" destOrd="0" parTransId="{B3DF19C3-E233-4417-AD27-66855482883A}" sibTransId="{C916F1DF-8B7B-4201-8C9B-B3228C181850}"/>
    <dgm:cxn modelId="{483A6D2C-7DEE-4E13-93A7-25923D6DA9D6}" type="presOf" srcId="{A411163A-9F0F-4F63-8375-CCB3526B4731}" destId="{389C44BF-AC0A-4D2D-A83D-0D7B627E3A9D}" srcOrd="0" destOrd="0" presId="urn:microsoft.com/office/officeart/2009/3/layout/HorizontalOrganizationChart"/>
    <dgm:cxn modelId="{908337AE-00C3-482D-93DB-F399EAF1AD8B}" type="presOf" srcId="{04A430D0-C7F3-4C58-9D8E-F22A903C2F6F}" destId="{78D52A63-D0F8-4D1B-8C58-00BD597A8CC4}" srcOrd="1" destOrd="0" presId="urn:microsoft.com/office/officeart/2009/3/layout/HorizontalOrganizationChart"/>
    <dgm:cxn modelId="{60FC9A71-19C0-4C16-9493-E69167CF5154}" type="presOf" srcId="{2C2CF899-55F6-4ED6-A9F7-043CA583F551}" destId="{B0BC8104-2BEA-4DED-8D90-8305CCA525E8}" srcOrd="0" destOrd="0" presId="urn:microsoft.com/office/officeart/2009/3/layout/HorizontalOrganizationChart"/>
    <dgm:cxn modelId="{B4387B91-D883-412C-8230-FFD3E23F3E64}" type="presOf" srcId="{B3DF19C3-E233-4417-AD27-66855482883A}" destId="{3788BE1F-F838-48D6-B797-FF108C495AFD}" srcOrd="0" destOrd="0" presId="urn:microsoft.com/office/officeart/2009/3/layout/HorizontalOrganizationChart"/>
    <dgm:cxn modelId="{C0932E03-2410-4E87-B011-2A7F1FFA27F7}" type="presOf" srcId="{6F7F837F-8A27-42E8-B47E-F3135BEC9EE2}" destId="{1190CF41-C2E4-4972-989F-2CE214A79978}" srcOrd="0" destOrd="0" presId="urn:microsoft.com/office/officeart/2009/3/layout/HorizontalOrganizationChart"/>
    <dgm:cxn modelId="{9BBFD132-E470-4990-BCFC-EA273FD10589}" srcId="{04A430D0-C7F3-4C58-9D8E-F22A903C2F6F}" destId="{6F7F837F-8A27-42E8-B47E-F3135BEC9EE2}" srcOrd="2" destOrd="0" parTransId="{56ABC1A6-BBE0-4BAE-8254-70A491F89AB9}" sibTransId="{86907C97-3ED2-4EAF-9F82-2AF0D4098623}"/>
    <dgm:cxn modelId="{0F99B765-816E-4937-8A8F-D9B55FC69263}" type="presOf" srcId="{28ADE78C-E455-4607-A536-CE27C9421EC9}" destId="{309E75C3-DD2D-42A7-A31E-ADF8B96C604A}" srcOrd="1" destOrd="0" presId="urn:microsoft.com/office/officeart/2009/3/layout/HorizontalOrganizationChart"/>
    <dgm:cxn modelId="{DB4FCF42-2BDF-4719-AB86-8F644E8C1558}" type="presParOf" srcId="{B0BC8104-2BEA-4DED-8D90-8305CCA525E8}" destId="{31AEF73A-5766-4978-A4B4-13A117FC821F}" srcOrd="0" destOrd="0" presId="urn:microsoft.com/office/officeart/2009/3/layout/HorizontalOrganizationChart"/>
    <dgm:cxn modelId="{615474ED-363B-490F-9AE8-FBB278BE289B}" type="presParOf" srcId="{31AEF73A-5766-4978-A4B4-13A117FC821F}" destId="{9E25C15F-F44A-4667-B32A-E36563D6E7FB}" srcOrd="0" destOrd="0" presId="urn:microsoft.com/office/officeart/2009/3/layout/HorizontalOrganizationChart"/>
    <dgm:cxn modelId="{CF7C53ED-10E4-4E5D-BAE5-61CC1F1CD1B9}" type="presParOf" srcId="{9E25C15F-F44A-4667-B32A-E36563D6E7FB}" destId="{823481F4-4AF8-45E1-9CE5-808A9AF8C534}" srcOrd="0" destOrd="0" presId="urn:microsoft.com/office/officeart/2009/3/layout/HorizontalOrganizationChart"/>
    <dgm:cxn modelId="{4AC1CE1B-FB30-4556-B9A3-F7068B782E76}" type="presParOf" srcId="{9E25C15F-F44A-4667-B32A-E36563D6E7FB}" destId="{78D52A63-D0F8-4D1B-8C58-00BD597A8CC4}" srcOrd="1" destOrd="0" presId="urn:microsoft.com/office/officeart/2009/3/layout/HorizontalOrganizationChart"/>
    <dgm:cxn modelId="{90DFBB3E-EAC2-4BF9-B11F-66570B5498F3}" type="presParOf" srcId="{31AEF73A-5766-4978-A4B4-13A117FC821F}" destId="{39BB9D37-63D2-4C4F-8696-9BB526217C9A}" srcOrd="1" destOrd="0" presId="urn:microsoft.com/office/officeart/2009/3/layout/HorizontalOrganizationChart"/>
    <dgm:cxn modelId="{A97B3AA6-4896-4E21-BA4A-757DF43A2CB1}" type="presParOf" srcId="{39BB9D37-63D2-4C4F-8696-9BB526217C9A}" destId="{389C44BF-AC0A-4D2D-A83D-0D7B627E3A9D}" srcOrd="0" destOrd="0" presId="urn:microsoft.com/office/officeart/2009/3/layout/HorizontalOrganizationChart"/>
    <dgm:cxn modelId="{54A57CE2-1882-4C0A-BA00-68A21EFD8702}" type="presParOf" srcId="{39BB9D37-63D2-4C4F-8696-9BB526217C9A}" destId="{4542123C-8803-4D5D-AFDF-C3B39096C5BF}" srcOrd="1" destOrd="0" presId="urn:microsoft.com/office/officeart/2009/3/layout/HorizontalOrganizationChart"/>
    <dgm:cxn modelId="{EB829E41-45BD-40AB-ADA1-54960691DB7A}" type="presParOf" srcId="{4542123C-8803-4D5D-AFDF-C3B39096C5BF}" destId="{CD6CFD44-0A67-4C99-8D89-77B276A31335}" srcOrd="0" destOrd="0" presId="urn:microsoft.com/office/officeart/2009/3/layout/HorizontalOrganizationChart"/>
    <dgm:cxn modelId="{E931A884-2A6A-48C2-BA28-DB9B3A8761E3}" type="presParOf" srcId="{CD6CFD44-0A67-4C99-8D89-77B276A31335}" destId="{31A8B1DA-3666-4D5B-858E-F297DE44B3F4}" srcOrd="0" destOrd="0" presId="urn:microsoft.com/office/officeart/2009/3/layout/HorizontalOrganizationChart"/>
    <dgm:cxn modelId="{9480EA85-C808-48ED-9B2E-04F5FC4F776D}" type="presParOf" srcId="{CD6CFD44-0A67-4C99-8D89-77B276A31335}" destId="{06240969-583B-45DA-A2D2-1740AEA40684}" srcOrd="1" destOrd="0" presId="urn:microsoft.com/office/officeart/2009/3/layout/HorizontalOrganizationChart"/>
    <dgm:cxn modelId="{A93787D5-C8DA-4D46-8F26-F5A9E81809AA}" type="presParOf" srcId="{4542123C-8803-4D5D-AFDF-C3B39096C5BF}" destId="{CE7B3299-2B47-498D-A87A-4BBCFC8D4F45}" srcOrd="1" destOrd="0" presId="urn:microsoft.com/office/officeart/2009/3/layout/HorizontalOrganizationChart"/>
    <dgm:cxn modelId="{32096C69-DF5E-4D9E-8498-056CDA7F8B63}" type="presParOf" srcId="{4542123C-8803-4D5D-AFDF-C3B39096C5BF}" destId="{9E6ED1BE-5378-4117-A11E-FF1DAFD53F08}" srcOrd="2" destOrd="0" presId="urn:microsoft.com/office/officeart/2009/3/layout/HorizontalOrganizationChart"/>
    <dgm:cxn modelId="{8DA8E1DC-3428-41DB-A27B-021168FE7B6F}" type="presParOf" srcId="{39BB9D37-63D2-4C4F-8696-9BB526217C9A}" destId="{99B2BCAA-0715-4704-BFE3-F746AA12E582}" srcOrd="2" destOrd="0" presId="urn:microsoft.com/office/officeart/2009/3/layout/HorizontalOrganizationChart"/>
    <dgm:cxn modelId="{DE969B55-C1AF-4C8E-94F0-FABB76B86D8F}" type="presParOf" srcId="{39BB9D37-63D2-4C4F-8696-9BB526217C9A}" destId="{67CEF4AA-519B-4106-ADD0-2B757E20CFFE}" srcOrd="3" destOrd="0" presId="urn:microsoft.com/office/officeart/2009/3/layout/HorizontalOrganizationChart"/>
    <dgm:cxn modelId="{F5CBE806-1B78-48D6-86C7-38C320FC2B2F}" type="presParOf" srcId="{67CEF4AA-519B-4106-ADD0-2B757E20CFFE}" destId="{8B9D1FAA-FB38-49D9-A2CF-F9AD8C695A58}" srcOrd="0" destOrd="0" presId="urn:microsoft.com/office/officeart/2009/3/layout/HorizontalOrganizationChart"/>
    <dgm:cxn modelId="{37CD7C8D-0DE5-4638-BFAD-3C814F8E1C5B}" type="presParOf" srcId="{8B9D1FAA-FB38-49D9-A2CF-F9AD8C695A58}" destId="{E9D4B542-58BE-4767-9678-3618A9A50B8C}" srcOrd="0" destOrd="0" presId="urn:microsoft.com/office/officeart/2009/3/layout/HorizontalOrganizationChart"/>
    <dgm:cxn modelId="{6CF07362-AA2F-450A-BD48-BB39DE212674}" type="presParOf" srcId="{8B9D1FAA-FB38-49D9-A2CF-F9AD8C695A58}" destId="{5C76365A-AA77-4C14-9153-85D808E5329D}" srcOrd="1" destOrd="0" presId="urn:microsoft.com/office/officeart/2009/3/layout/HorizontalOrganizationChart"/>
    <dgm:cxn modelId="{730BAEBA-2F58-4E95-B3F2-9037D57408F0}" type="presParOf" srcId="{67CEF4AA-519B-4106-ADD0-2B757E20CFFE}" destId="{252E4D7F-26AF-4E7C-8C59-8BD6D1DC6069}" srcOrd="1" destOrd="0" presId="urn:microsoft.com/office/officeart/2009/3/layout/HorizontalOrganizationChart"/>
    <dgm:cxn modelId="{1693FBAF-6ABA-4DBC-A7C1-0108EC32AEC5}" type="presParOf" srcId="{67CEF4AA-519B-4106-ADD0-2B757E20CFFE}" destId="{FBC4771A-87B9-4205-B2C7-25D1091D9697}" srcOrd="2" destOrd="0" presId="urn:microsoft.com/office/officeart/2009/3/layout/HorizontalOrganizationChart"/>
    <dgm:cxn modelId="{633B8857-A569-4CD4-BA9F-B0648418B45F}" type="presParOf" srcId="{39BB9D37-63D2-4C4F-8696-9BB526217C9A}" destId="{29A4F6E0-5D30-4DA0-872C-2268C9EF36A7}" srcOrd="4" destOrd="0" presId="urn:microsoft.com/office/officeart/2009/3/layout/HorizontalOrganizationChart"/>
    <dgm:cxn modelId="{9AFA7890-7B4C-4BDC-903F-A1CBA3EC8B63}" type="presParOf" srcId="{39BB9D37-63D2-4C4F-8696-9BB526217C9A}" destId="{685DCCC9-F707-444D-9F50-848EEEC6E3E7}" srcOrd="5" destOrd="0" presId="urn:microsoft.com/office/officeart/2009/3/layout/HorizontalOrganizationChart"/>
    <dgm:cxn modelId="{69D44DDE-9DF9-4B9D-AD8A-59AC1E19BFA7}" type="presParOf" srcId="{685DCCC9-F707-444D-9F50-848EEEC6E3E7}" destId="{1AECA0D9-2D1A-42F7-B8F6-284ACBE521D9}" srcOrd="0" destOrd="0" presId="urn:microsoft.com/office/officeart/2009/3/layout/HorizontalOrganizationChart"/>
    <dgm:cxn modelId="{31D076C9-B12B-42B3-8FDB-0837D6052609}" type="presParOf" srcId="{1AECA0D9-2D1A-42F7-B8F6-284ACBE521D9}" destId="{1190CF41-C2E4-4972-989F-2CE214A79978}" srcOrd="0" destOrd="0" presId="urn:microsoft.com/office/officeart/2009/3/layout/HorizontalOrganizationChart"/>
    <dgm:cxn modelId="{06A138B7-7521-464F-B3DE-1A2727B001B0}" type="presParOf" srcId="{1AECA0D9-2D1A-42F7-B8F6-284ACBE521D9}" destId="{5D452E94-F848-41ED-9B28-3DB49B5ECC21}" srcOrd="1" destOrd="0" presId="urn:microsoft.com/office/officeart/2009/3/layout/HorizontalOrganizationChart"/>
    <dgm:cxn modelId="{F831CD27-3681-4D09-AC13-714F49F92E48}" type="presParOf" srcId="{685DCCC9-F707-444D-9F50-848EEEC6E3E7}" destId="{6A9D8A60-F7CA-4740-B87C-32536A9D4B10}" srcOrd="1" destOrd="0" presId="urn:microsoft.com/office/officeart/2009/3/layout/HorizontalOrganizationChart"/>
    <dgm:cxn modelId="{E5AC6769-57FA-444A-A3B7-66BDBA2305F3}" type="presParOf" srcId="{685DCCC9-F707-444D-9F50-848EEEC6E3E7}" destId="{9C6C7411-F97E-4E74-B7AF-F6498FC46A54}" srcOrd="2" destOrd="0" presId="urn:microsoft.com/office/officeart/2009/3/layout/HorizontalOrganizationChart"/>
    <dgm:cxn modelId="{96F0DDCF-346E-46D8-B4FB-EAC725F66736}" type="presParOf" srcId="{39BB9D37-63D2-4C4F-8696-9BB526217C9A}" destId="{3788BE1F-F838-48D6-B797-FF108C495AFD}" srcOrd="6" destOrd="0" presId="urn:microsoft.com/office/officeart/2009/3/layout/HorizontalOrganizationChart"/>
    <dgm:cxn modelId="{39CED716-EAA9-40E9-974F-161593BD9C73}" type="presParOf" srcId="{39BB9D37-63D2-4C4F-8696-9BB526217C9A}" destId="{594FE44D-BC6C-4E54-B2CD-203A2E2BCBF4}" srcOrd="7" destOrd="0" presId="urn:microsoft.com/office/officeart/2009/3/layout/HorizontalOrganizationChart"/>
    <dgm:cxn modelId="{D9388DD8-9717-4110-B7C2-CE33A438DBF3}" type="presParOf" srcId="{594FE44D-BC6C-4E54-B2CD-203A2E2BCBF4}" destId="{1CFD53FD-2BD8-4F13-9A93-2DCD7AA6CE94}" srcOrd="0" destOrd="0" presId="urn:microsoft.com/office/officeart/2009/3/layout/HorizontalOrganizationChart"/>
    <dgm:cxn modelId="{A6B9D6C9-B5F6-46A3-BDF9-0D58FFA25829}" type="presParOf" srcId="{1CFD53FD-2BD8-4F13-9A93-2DCD7AA6CE94}" destId="{11B0256C-6663-4CFF-B4E8-26F2998325A3}" srcOrd="0" destOrd="0" presId="urn:microsoft.com/office/officeart/2009/3/layout/HorizontalOrganizationChart"/>
    <dgm:cxn modelId="{7E066F11-097A-4099-A644-5ACEBA61FA61}" type="presParOf" srcId="{1CFD53FD-2BD8-4F13-9A93-2DCD7AA6CE94}" destId="{309E75C3-DD2D-42A7-A31E-ADF8B96C604A}" srcOrd="1" destOrd="0" presId="urn:microsoft.com/office/officeart/2009/3/layout/HorizontalOrganizationChart"/>
    <dgm:cxn modelId="{C94F9BEE-34F4-43FC-B93F-077169E3AF18}" type="presParOf" srcId="{594FE44D-BC6C-4E54-B2CD-203A2E2BCBF4}" destId="{8F2E4588-40E2-436F-9964-A8692A09DA99}" srcOrd="1" destOrd="0" presId="urn:microsoft.com/office/officeart/2009/3/layout/HorizontalOrganizationChart"/>
    <dgm:cxn modelId="{6C88D312-6F9F-48E0-B3B7-F4E1B447AB40}" type="presParOf" srcId="{594FE44D-BC6C-4E54-B2CD-203A2E2BCBF4}" destId="{99239FB4-FCF6-4C6A-BF2B-31882B91345C}" srcOrd="2" destOrd="0" presId="urn:microsoft.com/office/officeart/2009/3/layout/HorizontalOrganizationChart"/>
    <dgm:cxn modelId="{7AC9F6C7-16BC-4C14-845D-8C306908A7CC}" type="presParOf" srcId="{31AEF73A-5766-4978-A4B4-13A117FC821F}" destId="{5A8BF46F-ADB4-4650-B6D4-71C53EE6998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8BE1F-F838-48D6-B797-FF108C495AFD}">
      <dsp:nvSpPr>
        <dsp:cNvPr id="0" name=""/>
        <dsp:cNvSpPr/>
      </dsp:nvSpPr>
      <dsp:spPr>
        <a:xfrm>
          <a:off x="5327390" y="2493168"/>
          <a:ext cx="514269" cy="1989274"/>
        </a:xfrm>
        <a:custGeom>
          <a:avLst/>
          <a:gdLst/>
          <a:ahLst/>
          <a:cxnLst/>
          <a:rect l="0" t="0" r="0" b="0"/>
          <a:pathLst>
            <a:path>
              <a:moveTo>
                <a:pt x="514269" y="0"/>
              </a:moveTo>
              <a:lnTo>
                <a:pt x="257134" y="0"/>
              </a:lnTo>
              <a:lnTo>
                <a:pt x="257134" y="1989274"/>
              </a:lnTo>
              <a:lnTo>
                <a:pt x="0" y="19892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4F6E0-5D30-4DA0-872C-2268C9EF36A7}">
      <dsp:nvSpPr>
        <dsp:cNvPr id="0" name=""/>
        <dsp:cNvSpPr/>
      </dsp:nvSpPr>
      <dsp:spPr>
        <a:xfrm>
          <a:off x="5327390" y="2493168"/>
          <a:ext cx="514269" cy="663091"/>
        </a:xfrm>
        <a:custGeom>
          <a:avLst/>
          <a:gdLst/>
          <a:ahLst/>
          <a:cxnLst/>
          <a:rect l="0" t="0" r="0" b="0"/>
          <a:pathLst>
            <a:path>
              <a:moveTo>
                <a:pt x="514269" y="0"/>
              </a:moveTo>
              <a:lnTo>
                <a:pt x="257134" y="0"/>
              </a:lnTo>
              <a:lnTo>
                <a:pt x="257134" y="663091"/>
              </a:lnTo>
              <a:lnTo>
                <a:pt x="0" y="663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2BCAA-0715-4704-BFE3-F746AA12E582}">
      <dsp:nvSpPr>
        <dsp:cNvPr id="0" name=""/>
        <dsp:cNvSpPr/>
      </dsp:nvSpPr>
      <dsp:spPr>
        <a:xfrm>
          <a:off x="5327390" y="1830077"/>
          <a:ext cx="514269" cy="663091"/>
        </a:xfrm>
        <a:custGeom>
          <a:avLst/>
          <a:gdLst/>
          <a:ahLst/>
          <a:cxnLst/>
          <a:rect l="0" t="0" r="0" b="0"/>
          <a:pathLst>
            <a:path>
              <a:moveTo>
                <a:pt x="514269" y="663091"/>
              </a:moveTo>
              <a:lnTo>
                <a:pt x="257134" y="663091"/>
              </a:lnTo>
              <a:lnTo>
                <a:pt x="257134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C44BF-AC0A-4D2D-A83D-0D7B627E3A9D}">
      <dsp:nvSpPr>
        <dsp:cNvPr id="0" name=""/>
        <dsp:cNvSpPr/>
      </dsp:nvSpPr>
      <dsp:spPr>
        <a:xfrm>
          <a:off x="5327390" y="503894"/>
          <a:ext cx="514269" cy="1989274"/>
        </a:xfrm>
        <a:custGeom>
          <a:avLst/>
          <a:gdLst/>
          <a:ahLst/>
          <a:cxnLst/>
          <a:rect l="0" t="0" r="0" b="0"/>
          <a:pathLst>
            <a:path>
              <a:moveTo>
                <a:pt x="514269" y="1989274"/>
              </a:moveTo>
              <a:lnTo>
                <a:pt x="257134" y="1989274"/>
              </a:lnTo>
              <a:lnTo>
                <a:pt x="257134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481F4-4AF8-45E1-9CE5-808A9AF8C534}">
      <dsp:nvSpPr>
        <dsp:cNvPr id="0" name=""/>
        <dsp:cNvSpPr/>
      </dsp:nvSpPr>
      <dsp:spPr>
        <a:xfrm>
          <a:off x="5841660" y="1585915"/>
          <a:ext cx="3396391" cy="1814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محاور التوافق والاختلاف الدولي في معالجة الأزمة الدولية</a:t>
          </a:r>
          <a:endParaRPr lang="ar-SA" sz="32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841660" y="1585915"/>
        <a:ext cx="3396391" cy="1814506"/>
      </dsp:txXfrm>
    </dsp:sp>
    <dsp:sp modelId="{31A8B1DA-3666-4D5B-858E-F297DE44B3F4}">
      <dsp:nvSpPr>
        <dsp:cNvPr id="0" name=""/>
        <dsp:cNvSpPr/>
      </dsp:nvSpPr>
      <dsp:spPr>
        <a:xfrm>
          <a:off x="582223" y="1511"/>
          <a:ext cx="4745167" cy="1004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مقدمة</a:t>
          </a:r>
          <a:endParaRPr lang="ar-SA" sz="2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82223" y="1511"/>
        <a:ext cx="4745167" cy="1004764"/>
      </dsp:txXfrm>
    </dsp:sp>
    <dsp:sp modelId="{E9D4B542-58BE-4767-9678-3618A9A50B8C}">
      <dsp:nvSpPr>
        <dsp:cNvPr id="0" name=""/>
        <dsp:cNvSpPr/>
      </dsp:nvSpPr>
      <dsp:spPr>
        <a:xfrm>
          <a:off x="582223" y="1327694"/>
          <a:ext cx="4745167" cy="1004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الأول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محاور التوافق الدولي</a:t>
          </a:r>
          <a:endParaRPr lang="ar-SA" sz="2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82223" y="1327694"/>
        <a:ext cx="4745167" cy="1004764"/>
      </dsp:txXfrm>
    </dsp:sp>
    <dsp:sp modelId="{1190CF41-C2E4-4972-989F-2CE214A79978}">
      <dsp:nvSpPr>
        <dsp:cNvPr id="0" name=""/>
        <dsp:cNvSpPr/>
      </dsp:nvSpPr>
      <dsp:spPr>
        <a:xfrm>
          <a:off x="582223" y="2653877"/>
          <a:ext cx="4745167" cy="1004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الثاني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نقاط الاختلاف وتباين محاور الصراع</a:t>
          </a:r>
          <a:endParaRPr lang="ar-SA" sz="2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82223" y="2653877"/>
        <a:ext cx="4745167" cy="1004764"/>
      </dsp:txXfrm>
    </dsp:sp>
    <dsp:sp modelId="{11B0256C-6663-4CFF-B4E8-26F2998325A3}">
      <dsp:nvSpPr>
        <dsp:cNvPr id="0" name=""/>
        <dsp:cNvSpPr/>
      </dsp:nvSpPr>
      <dsp:spPr>
        <a:xfrm>
          <a:off x="582223" y="3980060"/>
          <a:ext cx="4745167" cy="1004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توصيات</a:t>
          </a:r>
          <a:endParaRPr lang="ar-SA" sz="28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82223" y="3980060"/>
        <a:ext cx="4745167" cy="1004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88036-834F-49FC-BB6C-B937667C26C7}">
      <dsp:nvSpPr>
        <dsp:cNvPr id="0" name=""/>
        <dsp:cNvSpPr/>
      </dsp:nvSpPr>
      <dsp:spPr>
        <a:xfrm>
          <a:off x="4965996" y="2709333"/>
          <a:ext cx="526851" cy="2265461"/>
        </a:xfrm>
        <a:custGeom>
          <a:avLst/>
          <a:gdLst/>
          <a:ahLst/>
          <a:cxnLst/>
          <a:rect l="0" t="0" r="0" b="0"/>
          <a:pathLst>
            <a:path>
              <a:moveTo>
                <a:pt x="526851" y="0"/>
              </a:moveTo>
              <a:lnTo>
                <a:pt x="263425" y="0"/>
              </a:lnTo>
              <a:lnTo>
                <a:pt x="263425" y="2265461"/>
              </a:lnTo>
              <a:lnTo>
                <a:pt x="0" y="22654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8BE1F-F838-48D6-B797-FF108C495AFD}">
      <dsp:nvSpPr>
        <dsp:cNvPr id="0" name=""/>
        <dsp:cNvSpPr/>
      </dsp:nvSpPr>
      <dsp:spPr>
        <a:xfrm>
          <a:off x="4965996" y="2709333"/>
          <a:ext cx="526851" cy="1132730"/>
        </a:xfrm>
        <a:custGeom>
          <a:avLst/>
          <a:gdLst/>
          <a:ahLst/>
          <a:cxnLst/>
          <a:rect l="0" t="0" r="0" b="0"/>
          <a:pathLst>
            <a:path>
              <a:moveTo>
                <a:pt x="526851" y="0"/>
              </a:moveTo>
              <a:lnTo>
                <a:pt x="263425" y="0"/>
              </a:lnTo>
              <a:lnTo>
                <a:pt x="263425" y="1132730"/>
              </a:lnTo>
              <a:lnTo>
                <a:pt x="0" y="11327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4F6E0-5D30-4DA0-872C-2268C9EF36A7}">
      <dsp:nvSpPr>
        <dsp:cNvPr id="0" name=""/>
        <dsp:cNvSpPr/>
      </dsp:nvSpPr>
      <dsp:spPr>
        <a:xfrm>
          <a:off x="4965996" y="2663613"/>
          <a:ext cx="526851" cy="91440"/>
        </a:xfrm>
        <a:custGeom>
          <a:avLst/>
          <a:gdLst/>
          <a:ahLst/>
          <a:cxnLst/>
          <a:rect l="0" t="0" r="0" b="0"/>
          <a:pathLst>
            <a:path>
              <a:moveTo>
                <a:pt x="526851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2BCAA-0715-4704-BFE3-F746AA12E582}">
      <dsp:nvSpPr>
        <dsp:cNvPr id="0" name=""/>
        <dsp:cNvSpPr/>
      </dsp:nvSpPr>
      <dsp:spPr>
        <a:xfrm>
          <a:off x="4965996" y="1576602"/>
          <a:ext cx="526851" cy="1132730"/>
        </a:xfrm>
        <a:custGeom>
          <a:avLst/>
          <a:gdLst/>
          <a:ahLst/>
          <a:cxnLst/>
          <a:rect l="0" t="0" r="0" b="0"/>
          <a:pathLst>
            <a:path>
              <a:moveTo>
                <a:pt x="526851" y="1132730"/>
              </a:moveTo>
              <a:lnTo>
                <a:pt x="263425" y="1132730"/>
              </a:lnTo>
              <a:lnTo>
                <a:pt x="263425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C44BF-AC0A-4D2D-A83D-0D7B627E3A9D}">
      <dsp:nvSpPr>
        <dsp:cNvPr id="0" name=""/>
        <dsp:cNvSpPr/>
      </dsp:nvSpPr>
      <dsp:spPr>
        <a:xfrm>
          <a:off x="4965996" y="443871"/>
          <a:ext cx="526851" cy="2265461"/>
        </a:xfrm>
        <a:custGeom>
          <a:avLst/>
          <a:gdLst/>
          <a:ahLst/>
          <a:cxnLst/>
          <a:rect l="0" t="0" r="0" b="0"/>
          <a:pathLst>
            <a:path>
              <a:moveTo>
                <a:pt x="526851" y="2265461"/>
              </a:moveTo>
              <a:lnTo>
                <a:pt x="263425" y="2265461"/>
              </a:lnTo>
              <a:lnTo>
                <a:pt x="263425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481F4-4AF8-45E1-9CE5-808A9AF8C534}">
      <dsp:nvSpPr>
        <dsp:cNvPr id="0" name=""/>
        <dsp:cNvSpPr/>
      </dsp:nvSpPr>
      <dsp:spPr>
        <a:xfrm>
          <a:off x="5492847" y="1985960"/>
          <a:ext cx="2634257" cy="1446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الأول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محاور التوافق الدولي</a:t>
          </a:r>
          <a:endParaRPr lang="ar-SA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492847" y="1985960"/>
        <a:ext cx="2634257" cy="1446745"/>
      </dsp:txXfrm>
    </dsp:sp>
    <dsp:sp modelId="{31A8B1DA-3666-4D5B-858E-F297DE44B3F4}">
      <dsp:nvSpPr>
        <dsp:cNvPr id="0" name=""/>
        <dsp:cNvSpPr/>
      </dsp:nvSpPr>
      <dsp:spPr>
        <a:xfrm>
          <a:off x="894" y="42147"/>
          <a:ext cx="4965101" cy="803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أولاً: استنزاف أطراف الصراع الداخلي</a:t>
          </a:r>
          <a:endParaRPr lang="ar-SA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94" y="42147"/>
        <a:ext cx="4965101" cy="803448"/>
      </dsp:txXfrm>
    </dsp:sp>
    <dsp:sp modelId="{E9D4B542-58BE-4767-9678-3618A9A50B8C}">
      <dsp:nvSpPr>
        <dsp:cNvPr id="0" name=""/>
        <dsp:cNvSpPr/>
      </dsp:nvSpPr>
      <dsp:spPr>
        <a:xfrm>
          <a:off x="894" y="1174878"/>
          <a:ext cx="4965101" cy="803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ثانياً: "محاربة الإرهاب" عبر سياستي التهجير المنظم وتأجيج الصراع البيني</a:t>
          </a:r>
          <a:endParaRPr lang="ar-SA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94" y="1174878"/>
        <a:ext cx="4965101" cy="803448"/>
      </dsp:txXfrm>
    </dsp:sp>
    <dsp:sp modelId="{1190CF41-C2E4-4972-989F-2CE214A79978}">
      <dsp:nvSpPr>
        <dsp:cNvPr id="0" name=""/>
        <dsp:cNvSpPr/>
      </dsp:nvSpPr>
      <dsp:spPr>
        <a:xfrm>
          <a:off x="894" y="2307609"/>
          <a:ext cx="4965101" cy="803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ثالثاً: تنسيق آليات تحديد الأهداف وشن العمليات المشتركة</a:t>
          </a:r>
          <a:endParaRPr lang="ar-SA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94" y="2307609"/>
        <a:ext cx="4965101" cy="803448"/>
      </dsp:txXfrm>
    </dsp:sp>
    <dsp:sp modelId="{11B0256C-6663-4CFF-B4E8-26F2998325A3}">
      <dsp:nvSpPr>
        <dsp:cNvPr id="0" name=""/>
        <dsp:cNvSpPr/>
      </dsp:nvSpPr>
      <dsp:spPr>
        <a:xfrm>
          <a:off x="894" y="3440340"/>
          <a:ext cx="4965101" cy="803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رابعاً: ضبط الحدود بهدف تطويق الأزمة السورية ومنع امتدادها إلى دول الجوار</a:t>
          </a:r>
          <a:endParaRPr lang="ar-SA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94" y="3440340"/>
        <a:ext cx="4965101" cy="803448"/>
      </dsp:txXfrm>
    </dsp:sp>
    <dsp:sp modelId="{A962141B-FE4C-42B8-914A-0914DCFB2911}">
      <dsp:nvSpPr>
        <dsp:cNvPr id="0" name=""/>
        <dsp:cNvSpPr/>
      </dsp:nvSpPr>
      <dsp:spPr>
        <a:xfrm>
          <a:off x="894" y="4573070"/>
          <a:ext cx="4965101" cy="803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خامساً: اقتسام مناطق النفوذ</a:t>
          </a:r>
          <a:endParaRPr lang="ar-SA" sz="23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94" y="4573070"/>
        <a:ext cx="4965101" cy="803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8BE1F-F838-48D6-B797-FF108C495AFD}">
      <dsp:nvSpPr>
        <dsp:cNvPr id="0" name=""/>
        <dsp:cNvSpPr/>
      </dsp:nvSpPr>
      <dsp:spPr>
        <a:xfrm>
          <a:off x="5788489" y="2743200"/>
          <a:ext cx="614111" cy="1980509"/>
        </a:xfrm>
        <a:custGeom>
          <a:avLst/>
          <a:gdLst/>
          <a:ahLst/>
          <a:cxnLst/>
          <a:rect l="0" t="0" r="0" b="0"/>
          <a:pathLst>
            <a:path>
              <a:moveTo>
                <a:pt x="614111" y="0"/>
              </a:moveTo>
              <a:lnTo>
                <a:pt x="307055" y="0"/>
              </a:lnTo>
              <a:lnTo>
                <a:pt x="307055" y="1980509"/>
              </a:lnTo>
              <a:lnTo>
                <a:pt x="0" y="1980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4F6E0-5D30-4DA0-872C-2268C9EF36A7}">
      <dsp:nvSpPr>
        <dsp:cNvPr id="0" name=""/>
        <dsp:cNvSpPr/>
      </dsp:nvSpPr>
      <dsp:spPr>
        <a:xfrm>
          <a:off x="5788489" y="2743200"/>
          <a:ext cx="614111" cy="660169"/>
        </a:xfrm>
        <a:custGeom>
          <a:avLst/>
          <a:gdLst/>
          <a:ahLst/>
          <a:cxnLst/>
          <a:rect l="0" t="0" r="0" b="0"/>
          <a:pathLst>
            <a:path>
              <a:moveTo>
                <a:pt x="614111" y="0"/>
              </a:moveTo>
              <a:lnTo>
                <a:pt x="307055" y="0"/>
              </a:lnTo>
              <a:lnTo>
                <a:pt x="307055" y="660169"/>
              </a:lnTo>
              <a:lnTo>
                <a:pt x="0" y="6601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2BCAA-0715-4704-BFE3-F746AA12E582}">
      <dsp:nvSpPr>
        <dsp:cNvPr id="0" name=""/>
        <dsp:cNvSpPr/>
      </dsp:nvSpPr>
      <dsp:spPr>
        <a:xfrm>
          <a:off x="5788489" y="2083030"/>
          <a:ext cx="614111" cy="660169"/>
        </a:xfrm>
        <a:custGeom>
          <a:avLst/>
          <a:gdLst/>
          <a:ahLst/>
          <a:cxnLst/>
          <a:rect l="0" t="0" r="0" b="0"/>
          <a:pathLst>
            <a:path>
              <a:moveTo>
                <a:pt x="614111" y="660169"/>
              </a:moveTo>
              <a:lnTo>
                <a:pt x="307055" y="660169"/>
              </a:lnTo>
              <a:lnTo>
                <a:pt x="307055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C44BF-AC0A-4D2D-A83D-0D7B627E3A9D}">
      <dsp:nvSpPr>
        <dsp:cNvPr id="0" name=""/>
        <dsp:cNvSpPr/>
      </dsp:nvSpPr>
      <dsp:spPr>
        <a:xfrm>
          <a:off x="5788489" y="762690"/>
          <a:ext cx="614111" cy="1980509"/>
        </a:xfrm>
        <a:custGeom>
          <a:avLst/>
          <a:gdLst/>
          <a:ahLst/>
          <a:cxnLst/>
          <a:rect l="0" t="0" r="0" b="0"/>
          <a:pathLst>
            <a:path>
              <a:moveTo>
                <a:pt x="614111" y="1980509"/>
              </a:moveTo>
              <a:lnTo>
                <a:pt x="307055" y="1980509"/>
              </a:lnTo>
              <a:lnTo>
                <a:pt x="307055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3481F4-4AF8-45E1-9CE5-808A9AF8C534}">
      <dsp:nvSpPr>
        <dsp:cNvPr id="0" name=""/>
        <dsp:cNvSpPr/>
      </dsp:nvSpPr>
      <dsp:spPr>
        <a:xfrm>
          <a:off x="6402600" y="1900018"/>
          <a:ext cx="3070556" cy="1686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المحور الثاني</a:t>
          </a:r>
        </a:p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نقاط الاختلاف وتباين محاور الصراع</a:t>
          </a:r>
          <a:endParaRPr lang="ar-SA" sz="27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402600" y="1900018"/>
        <a:ext cx="3070556" cy="1686363"/>
      </dsp:txXfrm>
    </dsp:sp>
    <dsp:sp modelId="{31A8B1DA-3666-4D5B-858E-F297DE44B3F4}">
      <dsp:nvSpPr>
        <dsp:cNvPr id="0" name=""/>
        <dsp:cNvSpPr/>
      </dsp:nvSpPr>
      <dsp:spPr>
        <a:xfrm>
          <a:off x="1042" y="294430"/>
          <a:ext cx="5787446" cy="936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أولاً: تنامي المعارضة الداخلية وتضاؤل فرص التوافق الدولي</a:t>
          </a:r>
          <a:endParaRPr lang="ar-SA" sz="27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042" y="294430"/>
        <a:ext cx="5787446" cy="936519"/>
      </dsp:txXfrm>
    </dsp:sp>
    <dsp:sp modelId="{E9D4B542-58BE-4767-9678-3618A9A50B8C}">
      <dsp:nvSpPr>
        <dsp:cNvPr id="0" name=""/>
        <dsp:cNvSpPr/>
      </dsp:nvSpPr>
      <dsp:spPr>
        <a:xfrm>
          <a:off x="1042" y="1614770"/>
          <a:ext cx="5787446" cy="936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ثانياً: توجه واشنطن لإنشاء تحالف عربي-إسرائيلي يضعف النفوذ الإيراني</a:t>
          </a:r>
          <a:endParaRPr lang="ar-SA" sz="27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042" y="1614770"/>
        <a:ext cx="5787446" cy="936519"/>
      </dsp:txXfrm>
    </dsp:sp>
    <dsp:sp modelId="{1190CF41-C2E4-4972-989F-2CE214A79978}">
      <dsp:nvSpPr>
        <dsp:cNvPr id="0" name=""/>
        <dsp:cNvSpPr/>
      </dsp:nvSpPr>
      <dsp:spPr>
        <a:xfrm>
          <a:off x="1042" y="2935109"/>
          <a:ext cx="5787446" cy="936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ثالثاً: الحشود الإيرانية لقلب معادلة الصراع</a:t>
          </a:r>
          <a:endParaRPr lang="ar-SA" sz="27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042" y="2935109"/>
        <a:ext cx="5787446" cy="936519"/>
      </dsp:txXfrm>
    </dsp:sp>
    <dsp:sp modelId="{11B0256C-6663-4CFF-B4E8-26F2998325A3}">
      <dsp:nvSpPr>
        <dsp:cNvPr id="0" name=""/>
        <dsp:cNvSpPr/>
      </dsp:nvSpPr>
      <dsp:spPr>
        <a:xfrm>
          <a:off x="1042" y="4255449"/>
          <a:ext cx="5787446" cy="936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رابعاً: توجه روسيا لإضعاف التحالف الأمريكي وإنشاء تحالف رباعي بديل</a:t>
          </a:r>
          <a:endParaRPr lang="ar-SA" sz="27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042" y="4255449"/>
        <a:ext cx="5787446" cy="936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9881B0-CEA0-47CC-87B2-0507E4EDCC63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283C6A2-5BBD-4D5A-80D8-01708ABF565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4956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6A2-5BBD-4D5A-80D8-01708ABF565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646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لدينا ثلاثة</a:t>
            </a:r>
            <a:r>
              <a:rPr lang="ar-SA" baseline="0" dirty="0" smtClean="0"/>
              <a:t> معطيات، تقود إلى نتيجة أساسية... تحتاج هذه النتيجة إلى ثلاث خطوات لتنفيذها.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6A2-5BBD-4D5A-80D8-01708ABF5659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17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94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919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670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128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718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436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364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798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255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676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199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D392-FB79-42C0-9438-003B1B17783A}" type="datetimeFigureOut">
              <a:rPr lang="ar-SA" smtClean="0"/>
              <a:t>09/09/1438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AFE2-8653-432E-83D4-25D96B2676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23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jp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slide" Target="slide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slide" Target="slide2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39" y="75156"/>
            <a:ext cx="2710384" cy="21965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  <p:pic>
        <p:nvPicPr>
          <p:cNvPr id="4" name="صورة 3" descr="C:\Users\syria\Desktop\SW-Revised-logo8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161893"/>
            <a:ext cx="4711157" cy="11366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عنوان 1"/>
          <p:cNvSpPr txBox="1">
            <a:spLocks/>
          </p:cNvSpPr>
          <p:nvPr/>
        </p:nvSpPr>
        <p:spPr>
          <a:xfrm>
            <a:off x="1524000" y="2271713"/>
            <a:ext cx="9144000" cy="2420938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ar-SA" sz="6600" dirty="0">
                <a:latin typeface="29LT Bukra GM Corp." pitchFamily="34" charset="-78"/>
                <a:cs typeface="DecoType Naskh Special" panose="02010000000000000000" pitchFamily="2" charset="-78"/>
              </a:rPr>
              <a:t>محاور التوافق والاختلاف الدولي </a:t>
            </a:r>
            <a:endParaRPr lang="ar-SA" sz="6600" dirty="0" smtClean="0">
              <a:latin typeface="29LT Bukra GM Corp." pitchFamily="34" charset="-78"/>
              <a:cs typeface="DecoType Naskh Special" panose="02010000000000000000" pitchFamily="2" charset="-78"/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ar-SA" sz="6600" dirty="0" smtClean="0">
                <a:latin typeface="29LT Bukra GM Corp." pitchFamily="34" charset="-78"/>
                <a:cs typeface="DecoType Naskh Special" panose="02010000000000000000" pitchFamily="2" charset="-78"/>
              </a:rPr>
              <a:t>في </a:t>
            </a:r>
            <a:r>
              <a:rPr lang="ar-SA" sz="6600" dirty="0">
                <a:latin typeface="29LT Bukra GM Corp." pitchFamily="34" charset="-78"/>
                <a:cs typeface="DecoType Naskh Special" panose="02010000000000000000" pitchFamily="2" charset="-78"/>
              </a:rPr>
              <a:t>معالجة الأزمة السورية</a:t>
            </a:r>
          </a:p>
        </p:txBody>
      </p:sp>
      <p:sp>
        <p:nvSpPr>
          <p:cNvPr id="7" name="عنوان فرعي 2"/>
          <p:cNvSpPr txBox="1">
            <a:spLocks/>
          </p:cNvSpPr>
          <p:nvPr/>
        </p:nvSpPr>
        <p:spPr>
          <a:xfrm>
            <a:off x="1524000" y="4710113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ندوة حوارية ينظمها مركز الحوار السوري بالتعاون مع المرصد الاستراتيجي</a:t>
            </a:r>
          </a:p>
          <a:p>
            <a:pPr marL="0" indent="0" algn="ctr">
              <a:buNone/>
            </a:pP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الاثنين 10 شعبان 1438هـ الموافق لـ 5</a:t>
            </a:r>
            <a:r>
              <a:rPr lang="ar-SY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حزيران /يونيو </a:t>
            </a: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2017م</a:t>
            </a:r>
            <a:endParaRPr lang="ar-SA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7020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75156"/>
            <a:ext cx="1610248" cy="1453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  <p:pic>
        <p:nvPicPr>
          <p:cNvPr id="4" name="صورة 3" descr="C:\Users\syria\Desktop\SW-Revised-logo8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161893"/>
            <a:ext cx="3325269" cy="852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4097909797"/>
              </p:ext>
            </p:extLst>
          </p:nvPr>
        </p:nvGraphicFramePr>
        <p:xfrm>
          <a:off x="2000249" y="1285875"/>
          <a:ext cx="9820275" cy="4986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39620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3481F4-4AF8-45E1-9CE5-808A9AF8C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823481F4-4AF8-45E1-9CE5-808A9AF8C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9C44BF-AC0A-4D2D-A83D-0D7B627E3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389C44BF-AC0A-4D2D-A83D-0D7B627E3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1A8B1DA-3666-4D5B-858E-F297DE44B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graphicEl>
                                              <a:dgm id="{31A8B1DA-3666-4D5B-858E-F297DE44B3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B2BCAA-0715-4704-BFE3-F746AA12E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99B2BCAA-0715-4704-BFE3-F746AA12E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D4B542-58BE-4767-9678-3618A9A50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E9D4B542-58BE-4767-9678-3618A9A50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A4F6E0-5D30-4DA0-872C-2268C9EF3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9A4F6E0-5D30-4DA0-872C-2268C9EF3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90CF41-C2E4-4972-989F-2CE214A79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1190CF41-C2E4-4972-989F-2CE214A79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88BE1F-F838-48D6-B797-FF108C495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3788BE1F-F838-48D6-B797-FF108C495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B0256C-6663-4CFF-B4E8-26F299832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dgm id="{11B0256C-6663-4CFF-B4E8-26F299832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75156"/>
            <a:ext cx="1610248" cy="1453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  <p:pic>
        <p:nvPicPr>
          <p:cNvPr id="4" name="صورة 3" descr="C:\Users\syria\Desktop\SW-Revised-logo8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161893"/>
            <a:ext cx="3325269" cy="852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مربع نص 1"/>
          <p:cNvSpPr txBox="1"/>
          <p:nvPr/>
        </p:nvSpPr>
        <p:spPr>
          <a:xfrm>
            <a:off x="1273969" y="1528763"/>
            <a:ext cx="9644062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مقدمة: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احتدام الصراع الدولي، وتدفق الحشود والشحنات العسكرية.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شهدت الأزمة الدولية في الأسابيع المنصرمة تحولات عميقة: استهداف مطار الشعيرات، السباق نحو دير الزور والحدود الشرقية والجنوبية الشرقية لسوريا، تسليح واشنطن لوحدات لمليشيات وحدات حماية الشعب الكردية... إلخ.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الوقت ذاته، تواجه قوى الثورة والمعارضة السورية مجموعة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تحديات أبرزها: احتدام الصراع البيني، استمرار عمليات التهجير القسري....إلخ.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تقدم هذه الورقة تصوراً لآليات التعامل مع التحولات الدولية والتحديات المحلية، من خلال محورين أساسيين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714375" indent="-357188">
              <a:buFont typeface="+mj-lt"/>
              <a:buAutoNum type="arabicParenR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المحور الأول: استعراض أبرز نقاط التوافق بين الأطراف الدولية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714375" indent="-357188">
              <a:buFont typeface="+mj-lt"/>
              <a:buAutoNum type="arabicParenR"/>
            </a:pP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المحور الثاني: ملامح الخلاف بين القوى الفاعلة.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57187"/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Wingdings" panose="05000000000000000000" pitchFamily="2" charset="2"/>
              </a:rPr>
              <a:t> تصور </a:t>
            </a:r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  <a:sym typeface="Wingdings" panose="05000000000000000000" pitchFamily="2" charset="2"/>
              </a:rPr>
              <a:t>واقعي للمشهد العام يُمكّن قوى الثورة والمعارضة السورية من الاستعداد لوضع خطة شاملة تستجيب للمخاطر القائمة وتوظف المسارات 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Wingdings" panose="05000000000000000000" pitchFamily="2" charset="2"/>
              </a:rPr>
              <a:t>المتباينة، و....إلخ.  </a:t>
            </a: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شارة رتبة 6">
            <a:hlinkClick r:id="rId5" action="ppaction://hlinksldjump"/>
          </p:cNvPr>
          <p:cNvSpPr/>
          <p:nvPr/>
        </p:nvSpPr>
        <p:spPr>
          <a:xfrm>
            <a:off x="11510963" y="5281484"/>
            <a:ext cx="542925" cy="452566"/>
          </a:xfrm>
          <a:prstGeom prst="chevron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99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086099" y="771525"/>
            <a:ext cx="6043613" cy="1371600"/>
          </a:xfrm>
          <a:prstGeom prst="ellips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75156"/>
            <a:ext cx="1610248" cy="1453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  <p:pic>
        <p:nvPicPr>
          <p:cNvPr id="4" name="صورة 3" descr="C:\Users\syria\Desktop\SW-Revised-logo8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161893"/>
            <a:ext cx="3325269" cy="852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1511714336"/>
              </p:ext>
            </p:extLst>
          </p:nvPr>
        </p:nvGraphicFramePr>
        <p:xfrm>
          <a:off x="3589338" y="101441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شارة رتبة 5">
            <a:hlinkClick r:id="rId10" action="ppaction://hlinksldjump"/>
          </p:cNvPr>
          <p:cNvSpPr/>
          <p:nvPr/>
        </p:nvSpPr>
        <p:spPr>
          <a:xfrm>
            <a:off x="11510963" y="5281484"/>
            <a:ext cx="542925" cy="452566"/>
          </a:xfrm>
          <a:prstGeom prst="chevron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34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3481F4-4AF8-45E1-9CE5-808A9AF8C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823481F4-4AF8-45E1-9CE5-808A9AF8C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9C44BF-AC0A-4D2D-A83D-0D7B627E3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389C44BF-AC0A-4D2D-A83D-0D7B627E3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1A8B1DA-3666-4D5B-858E-F297DE44B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>
                                            <p:graphicEl>
                                              <a:dgm id="{31A8B1DA-3666-4D5B-858E-F297DE44B3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B2BCAA-0715-4704-BFE3-F746AA12E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99B2BCAA-0715-4704-BFE3-F746AA12E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D4B542-58BE-4767-9678-3618A9A50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E9D4B542-58BE-4767-9678-3618A9A50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A4F6E0-5D30-4DA0-872C-2268C9EF3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9A4F6E0-5D30-4DA0-872C-2268C9EF3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90CF41-C2E4-4972-989F-2CE214A79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1190CF41-C2E4-4972-989F-2CE214A79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88BE1F-F838-48D6-B797-FF108C495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3788BE1F-F838-48D6-B797-FF108C495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B0256C-6663-4CFF-B4E8-26F299832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dgm id="{11B0256C-6663-4CFF-B4E8-26F299832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188036-834F-49FC-BB6C-B937667C2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">
                                            <p:graphicEl>
                                              <a:dgm id="{52188036-834F-49FC-BB6C-B937667C2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62141B-FE4C-42B8-914A-0914DCFB2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">
                                            <p:graphicEl>
                                              <a:dgm id="{A962141B-FE4C-42B8-914A-0914DCFB2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77556E-17 L -0.00052 0.1666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6666 L -0.00169 0.3354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 0.33542 L 0.00182 0.4937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2 0.49375 L -0.00169 0.66042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Graphic spid="8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143125" y="1214438"/>
            <a:ext cx="6072188" cy="1143000"/>
          </a:xfrm>
          <a:prstGeom prst="round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75156"/>
            <a:ext cx="1610248" cy="1453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  <p:pic>
        <p:nvPicPr>
          <p:cNvPr id="4" name="صورة 3" descr="C:\Users\syria\Desktop\SW-Revised-logo8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161893"/>
            <a:ext cx="3325269" cy="852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1824920317"/>
              </p:ext>
            </p:extLst>
          </p:nvPr>
        </p:nvGraphicFramePr>
        <p:xfrm>
          <a:off x="2243138" y="1014413"/>
          <a:ext cx="9474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شارة رتبة 5">
            <a:hlinkClick r:id="rId10" action="ppaction://hlinksldjump"/>
          </p:cNvPr>
          <p:cNvSpPr/>
          <p:nvPr/>
        </p:nvSpPr>
        <p:spPr>
          <a:xfrm>
            <a:off x="11510963" y="5281484"/>
            <a:ext cx="542925" cy="452566"/>
          </a:xfrm>
          <a:prstGeom prst="chevron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7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3481F4-4AF8-45E1-9CE5-808A9AF8C5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823481F4-4AF8-45E1-9CE5-808A9AF8C5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9C44BF-AC0A-4D2D-A83D-0D7B627E3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>
                                            <p:graphicEl>
                                              <a:dgm id="{389C44BF-AC0A-4D2D-A83D-0D7B627E3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1A8B1DA-3666-4D5B-858E-F297DE44B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>
                                            <p:graphicEl>
                                              <a:dgm id="{31A8B1DA-3666-4D5B-858E-F297DE44B3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9B2BCAA-0715-4704-BFE3-F746AA12E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">
                                            <p:graphicEl>
                                              <a:dgm id="{99B2BCAA-0715-4704-BFE3-F746AA12E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9D4B542-58BE-4767-9678-3618A9A50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E9D4B542-58BE-4767-9678-3618A9A50B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A4F6E0-5D30-4DA0-872C-2268C9EF36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9A4F6E0-5D30-4DA0-872C-2268C9EF36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90CF41-C2E4-4972-989F-2CE214A799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1190CF41-C2E4-4972-989F-2CE214A799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788BE1F-F838-48D6-B797-FF108C495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">
                                            <p:graphicEl>
                                              <a:dgm id="{3788BE1F-F838-48D6-B797-FF108C495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B0256C-6663-4CFF-B4E8-26F299832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dgm id="{11B0256C-6663-4CFF-B4E8-26F299832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-0.00521 0.1916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19167 L -0.00404 0.3833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4 0.38334 L -0.00052 0.5756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Graphic spid="8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مجموعة 29"/>
          <p:cNvGrpSpPr/>
          <p:nvPr/>
        </p:nvGrpSpPr>
        <p:grpSpPr>
          <a:xfrm>
            <a:off x="3943350" y="4024910"/>
            <a:ext cx="4443413" cy="1827315"/>
            <a:chOff x="3943350" y="4024910"/>
            <a:chExt cx="4443413" cy="1827315"/>
          </a:xfrm>
        </p:grpSpPr>
        <p:cxnSp>
          <p:nvCxnSpPr>
            <p:cNvPr id="18" name="رابط مستقيم 17"/>
            <p:cNvCxnSpPr>
              <a:stCxn id="11" idx="6"/>
            </p:cNvCxnSpPr>
            <p:nvPr/>
          </p:nvCxnSpPr>
          <p:spPr>
            <a:xfrm>
              <a:off x="7286626" y="4024910"/>
              <a:ext cx="1100137" cy="105013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/>
            <p:cNvCxnSpPr/>
            <p:nvPr/>
          </p:nvCxnSpPr>
          <p:spPr>
            <a:xfrm>
              <a:off x="6200775" y="5075041"/>
              <a:ext cx="7144" cy="77718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>
              <a:endCxn id="11" idx="2"/>
            </p:cNvCxnSpPr>
            <p:nvPr/>
          </p:nvCxnSpPr>
          <p:spPr>
            <a:xfrm flipV="1">
              <a:off x="3943350" y="4024910"/>
              <a:ext cx="1100138" cy="101381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صورة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75156"/>
            <a:ext cx="1610248" cy="1453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  <p:pic>
        <p:nvPicPr>
          <p:cNvPr id="4" name="صورة 3" descr="C:\Users\syria\Desktop\SW-Revised-logo8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161893"/>
            <a:ext cx="3325269" cy="852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مستطيل مستدير الزوايا 7"/>
          <p:cNvSpPr/>
          <p:nvPr/>
        </p:nvSpPr>
        <p:spPr>
          <a:xfrm>
            <a:off x="7936707" y="1296594"/>
            <a:ext cx="2314575" cy="1143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>
                <a:latin typeface="Sakkal Majalla" panose="02000000000000000000" pitchFamily="2" charset="-78"/>
                <a:cs typeface="Sakkal Majalla" panose="02000000000000000000" pitchFamily="2" charset="-78"/>
              </a:rPr>
              <a:t>مشهد ميداني يقوم على سلطتين متوازيتين</a:t>
            </a:r>
            <a:endParaRPr lang="ar-SA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043488" y="1296594"/>
            <a:ext cx="2314575" cy="1143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استنزاف الفصائل ودفعها لصراعات بينية</a:t>
            </a: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150269" y="1296594"/>
            <a:ext cx="2314575" cy="1143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محاولة صياغة تفاهمات هشة تحفظ مكاسب القوى الفاعلة على الأرض</a:t>
            </a:r>
          </a:p>
        </p:txBody>
      </p:sp>
      <p:sp>
        <p:nvSpPr>
          <p:cNvPr id="11" name="شكل بيضاوي 10"/>
          <p:cNvSpPr/>
          <p:nvPr/>
        </p:nvSpPr>
        <p:spPr>
          <a:xfrm>
            <a:off x="5043488" y="2974779"/>
            <a:ext cx="2243138" cy="2100262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إعادة تشكيل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بنيوي شامل للمعارضة </a:t>
            </a:r>
          </a:p>
        </p:txBody>
      </p:sp>
      <p:sp>
        <p:nvSpPr>
          <p:cNvPr id="12" name="قوس كبير أيمن 11"/>
          <p:cNvSpPr/>
          <p:nvPr/>
        </p:nvSpPr>
        <p:spPr>
          <a:xfrm rot="5400000">
            <a:off x="5894189" y="-1647826"/>
            <a:ext cx="598883" cy="84296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ذو زوايا قطرية مستديرة 12"/>
          <p:cNvSpPr/>
          <p:nvPr/>
        </p:nvSpPr>
        <p:spPr>
          <a:xfrm>
            <a:off x="8122444" y="4799412"/>
            <a:ext cx="3421856" cy="1337666"/>
          </a:xfrm>
          <a:prstGeom prst="round2Diag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>
                <a:latin typeface="Sakkal Majalla" panose="02000000000000000000" pitchFamily="2" charset="-78"/>
                <a:cs typeface="Sakkal Majalla" panose="02000000000000000000" pitchFamily="2" charset="-78"/>
              </a:rPr>
              <a:t>الدعوة لمؤتمر وطني </a:t>
            </a: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ذو زوايا قطرية مستديرة 13"/>
          <p:cNvSpPr/>
          <p:nvPr/>
        </p:nvSpPr>
        <p:spPr>
          <a:xfrm>
            <a:off x="778669" y="4799412"/>
            <a:ext cx="3421856" cy="1337666"/>
          </a:xfrm>
          <a:prstGeom prst="round2Diag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المبادرة إلى تشكيل تيار وحدوي ناضج يمثل الأغلبية المطلقة من السوريين </a:t>
            </a:r>
            <a:r>
              <a:rPr lang="ar-SA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الرافضين لمشاريع التقسيم</a:t>
            </a:r>
            <a:endParaRPr lang="ar-SA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ستطيل ذو زوايا قطرية مستديرة 14"/>
          <p:cNvSpPr/>
          <p:nvPr/>
        </p:nvSpPr>
        <p:spPr>
          <a:xfrm>
            <a:off x="4464844" y="5210773"/>
            <a:ext cx="3421856" cy="1337666"/>
          </a:xfrm>
          <a:prstGeom prst="round2Diag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السعي لتحقيق "الشرعية" لهذا الجسد من خلال المزاوجة ما بين التمثيل الشعبي والاعتراف الخارجي</a:t>
            </a:r>
          </a:p>
        </p:txBody>
      </p:sp>
    </p:spTree>
    <p:extLst>
      <p:ext uri="{BB962C8B-B14F-4D97-AF65-F5344CB8AC3E}">
        <p14:creationId xmlns:p14="http://schemas.microsoft.com/office/powerpoint/2010/main" val="353200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5" y="75156"/>
            <a:ext cx="1610248" cy="1453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  <p:pic>
        <p:nvPicPr>
          <p:cNvPr id="4" name="صورة 3" descr="C:\Users\syria\Desktop\SW-Revised-logo8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6" y="161893"/>
            <a:ext cx="3325269" cy="852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مستطيل مستدير الزوايا 5"/>
          <p:cNvSpPr/>
          <p:nvPr/>
        </p:nvSpPr>
        <p:spPr>
          <a:xfrm>
            <a:off x="1164431" y="1959769"/>
            <a:ext cx="9863138" cy="33432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9600" dirty="0">
                <a:solidFill>
                  <a:schemeClr val="accent1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نشكر لكم حسن </a:t>
            </a:r>
            <a:r>
              <a:rPr lang="ar-SA" sz="9600" dirty="0" smtClean="0">
                <a:solidFill>
                  <a:schemeClr val="accent1">
                    <a:lumMod val="7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استماعكم</a:t>
            </a:r>
            <a:endParaRPr lang="ar-SA" sz="9600" dirty="0">
              <a:solidFill>
                <a:schemeClr val="accent1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98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</TotalTime>
  <Words>360</Words>
  <Application>Microsoft Office PowerPoint</Application>
  <PresentationFormat>ملء الشاشة</PresentationFormat>
  <Paragraphs>43</Paragraphs>
  <Slides>7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8" baseType="lpstr">
      <vt:lpstr>29LT Bukra GM Corp.</vt:lpstr>
      <vt:lpstr>Andalus</vt:lpstr>
      <vt:lpstr>Arial</vt:lpstr>
      <vt:lpstr>Calibri</vt:lpstr>
      <vt:lpstr>Calibri Light</vt:lpstr>
      <vt:lpstr>DecoType Naskh Special</vt:lpstr>
      <vt:lpstr>Sakkal Majalla</vt:lpstr>
      <vt:lpstr>Times New Roman</vt:lpstr>
      <vt:lpstr>Traditional Arabic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بعد خان شيخون والشعيرات:  التحولات الميدانية ومستقبل الفصائل</dc:title>
  <dc:creator>s d</dc:creator>
  <cp:lastModifiedBy>s d</cp:lastModifiedBy>
  <cp:revision>32</cp:revision>
  <dcterms:created xsi:type="dcterms:W3CDTF">2017-05-05T15:51:29Z</dcterms:created>
  <dcterms:modified xsi:type="dcterms:W3CDTF">2017-06-03T09:22:23Z</dcterms:modified>
</cp:coreProperties>
</file>